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Europe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VY_32_INOVACE_09_AJ5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Hana Řebíčková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DF166B-2D40-4165-BE0E-2EA92EC48796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EA49737-5CB9-42C9-B7A0-C886252E0E01}" type="presOf" srcId="{D1D4F407-5343-4D3F-B5B9-D407B03CAEB4}" destId="{D005CE8C-CC26-4C3E-AC11-E15060ECD759}" srcOrd="0" destOrd="0" presId="urn:microsoft.com/office/officeart/2005/8/layout/target3"/>
    <dgm:cxn modelId="{1DD513CB-E8CC-48CC-A516-6CCE0B4AB5D7}" type="presOf" srcId="{B651F6E3-6281-48DB-9319-2AEAFDAE7572}" destId="{619D679B-A015-4ECF-8348-D1034C574F40}" srcOrd="0" destOrd="0" presId="urn:microsoft.com/office/officeart/2005/8/layout/target3"/>
    <dgm:cxn modelId="{43E88BC7-2F2F-40A9-A228-3626B5D8DD2B}" type="presOf" srcId="{B651F6E3-6281-48DB-9319-2AEAFDAE7572}" destId="{6BB5E863-4638-4E1D-BFDE-399D028AC4ED}" srcOrd="1" destOrd="0" presId="urn:microsoft.com/office/officeart/2005/8/layout/target3"/>
    <dgm:cxn modelId="{337B061C-6BC8-45CE-A748-0ED5DF941F8B}" type="presOf" srcId="{D1D4F407-5343-4D3F-B5B9-D407B03CAEB4}" destId="{AED2198E-93D5-4001-81B4-73124B309672}" srcOrd="1" destOrd="0" presId="urn:microsoft.com/office/officeart/2005/8/layout/target3"/>
    <dgm:cxn modelId="{2E2E3736-A0BE-4789-A6C3-F6625A010A7E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DD9597-54BA-4EE6-897E-64179494C34D}" type="presOf" srcId="{D8197B8C-B260-4A16-BDF4-0947B075E274}" destId="{25B08C86-7E15-44DC-BE7F-FFB55DD49D12}" srcOrd="0" destOrd="0" presId="urn:microsoft.com/office/officeart/2005/8/layout/target3"/>
    <dgm:cxn modelId="{26636D46-BB08-4F76-891C-9921C1F124E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AAFC567-FE15-449D-AE1F-74DD4CC762C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C29641-BD47-4FDF-9015-54742720BB72}" type="presParOf" srcId="{333A1088-737F-45CB-B68E-254E46348037}" destId="{F5ABB229-8D3B-4694-996A-96F23CF14429}" srcOrd="0" destOrd="0" presId="urn:microsoft.com/office/officeart/2005/8/layout/target3"/>
    <dgm:cxn modelId="{18B3CD8C-0DD6-4A37-9667-4AF1545D58A5}" type="presParOf" srcId="{333A1088-737F-45CB-B68E-254E46348037}" destId="{F41139FD-01EE-4571-8B17-4FB00FC51163}" srcOrd="1" destOrd="0" presId="urn:microsoft.com/office/officeart/2005/8/layout/target3"/>
    <dgm:cxn modelId="{883E7392-D462-4EF1-8CB9-B29A10858AD7}" type="presParOf" srcId="{333A1088-737F-45CB-B68E-254E46348037}" destId="{D005CE8C-CC26-4C3E-AC11-E15060ECD759}" srcOrd="2" destOrd="0" presId="urn:microsoft.com/office/officeart/2005/8/layout/target3"/>
    <dgm:cxn modelId="{B32BA512-A0CB-441B-AD57-DC6D4FD58E9C}" type="presParOf" srcId="{333A1088-737F-45CB-B68E-254E46348037}" destId="{2C702D82-9B77-49B7-9568-BB8EB47C3372}" srcOrd="3" destOrd="0" presId="urn:microsoft.com/office/officeart/2005/8/layout/target3"/>
    <dgm:cxn modelId="{8D7913D0-BA83-4957-A49A-261B977DE486}" type="presParOf" srcId="{333A1088-737F-45CB-B68E-254E46348037}" destId="{A52A0455-90FF-4808-ABD0-F02540D31D5A}" srcOrd="4" destOrd="0" presId="urn:microsoft.com/office/officeart/2005/8/layout/target3"/>
    <dgm:cxn modelId="{6197BB6C-3C2B-4D62-B7FE-24F086C1ED95}" type="presParOf" srcId="{333A1088-737F-45CB-B68E-254E46348037}" destId="{6140AFEC-043D-4C43-A2F9-D0F5331DF3A3}" srcOrd="5" destOrd="0" presId="urn:microsoft.com/office/officeart/2005/8/layout/target3"/>
    <dgm:cxn modelId="{68FE93E2-30F8-4DFA-937C-6E6C886718E0}" type="presParOf" srcId="{333A1088-737F-45CB-B68E-254E46348037}" destId="{9358AC05-5D7D-4327-9F80-1AD486AEA664}" srcOrd="6" destOrd="0" presId="urn:microsoft.com/office/officeart/2005/8/layout/target3"/>
    <dgm:cxn modelId="{61440FD4-995C-48CF-A566-F1D69ACF4E31}" type="presParOf" srcId="{333A1088-737F-45CB-B68E-254E46348037}" destId="{313FC574-E1CD-4FB4-B054-0B805CE0447D}" srcOrd="7" destOrd="0" presId="urn:microsoft.com/office/officeart/2005/8/layout/target3"/>
    <dgm:cxn modelId="{3067D5CC-3804-4BFE-AFBD-CA4738DD84BB}" type="presParOf" srcId="{333A1088-737F-45CB-B68E-254E46348037}" destId="{619D679B-A015-4ECF-8348-D1034C574F40}" srcOrd="8" destOrd="0" presId="urn:microsoft.com/office/officeart/2005/8/layout/target3"/>
    <dgm:cxn modelId="{3B782C3F-0D75-43DF-8200-8D0D62E08034}" type="presParOf" srcId="{333A1088-737F-45CB-B68E-254E46348037}" destId="{322283A8-4A27-4CDA-BAE3-F381106A9174}" srcOrd="9" destOrd="0" presId="urn:microsoft.com/office/officeart/2005/8/layout/target3"/>
    <dgm:cxn modelId="{0632F39D-4F83-4FA7-A074-68819A593AF9}" type="presParOf" srcId="{333A1088-737F-45CB-B68E-254E46348037}" destId="{FFC9F71D-1B4F-4AD9-A4A6-86ADEFC8AF5C}" srcOrd="10" destOrd="0" presId="urn:microsoft.com/office/officeart/2005/8/layout/target3"/>
    <dgm:cxn modelId="{B8FDD514-B57B-4B51-B266-5708B351BC23}" type="presParOf" srcId="{333A1088-737F-45CB-B68E-254E46348037}" destId="{25B08C86-7E15-44DC-BE7F-FFB55DD49D12}" srcOrd="11" destOrd="0" presId="urn:microsoft.com/office/officeart/2005/8/layout/target3"/>
    <dgm:cxn modelId="{8EA49DD9-4767-4D2A-A396-211CB49DC759}" type="presParOf" srcId="{333A1088-737F-45CB-B68E-254E46348037}" destId="{AED2198E-93D5-4001-81B4-73124B309672}" srcOrd="12" destOrd="0" presId="urn:microsoft.com/office/officeart/2005/8/layout/target3"/>
    <dgm:cxn modelId="{01EBB995-17BA-485B-93F1-CEAD57E6B6D2}" type="presParOf" srcId="{333A1088-737F-45CB-B68E-254E46348037}" destId="{2BE915AB-18AA-4053-B92C-3BFC9ED204BB}" srcOrd="13" destOrd="0" presId="urn:microsoft.com/office/officeart/2005/8/layout/target3"/>
    <dgm:cxn modelId="{6769F8C5-786B-4D52-A476-A5314A3E1147}" type="presParOf" srcId="{333A1088-737F-45CB-B68E-254E46348037}" destId="{6BB5E863-4638-4E1D-BFDE-399D028AC4ED}" srcOrd="14" destOrd="0" presId="urn:microsoft.com/office/officeart/2005/8/layout/target3"/>
    <dgm:cxn modelId="{99899A2C-0969-411D-AD32-713080345046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Hana Řebíčková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VY_32_INOVACE_09_AJ5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Europe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409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506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791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783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178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603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444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453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636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66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362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6515D-50FC-4FFA-972F-F6CB46D35E9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015189-21C9-440E-A8EE-89ABB31468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727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t1.gstatic.com/images?q=tbn:ANd9GcTQEnAMhzWPRNBs3EMA6Rut1LWll5qsh5rggsYSXLwwyWxsMTSu4Q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95896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616530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20.12.2011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742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EUROPE</a:t>
            </a:r>
            <a:endParaRPr lang="cs-CZ" u="sng" dirty="0">
              <a:solidFill>
                <a:srgbClr val="FF0000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25000" lnSpcReduction="20000"/>
          </a:bodyPr>
          <a:lstStyle/>
          <a:p>
            <a:endParaRPr lang="cs-CZ" sz="7400" dirty="0" smtClean="0">
              <a:latin typeface="Andalus" pitchFamily="18" charset="-78"/>
              <a:cs typeface="Andalus" pitchFamily="18" charset="-78"/>
            </a:endParaRPr>
          </a:p>
          <a:p>
            <a:endParaRPr lang="cs-CZ" sz="7400" dirty="0">
              <a:latin typeface="Andalus" pitchFamily="18" charset="-78"/>
              <a:cs typeface="Andalus" pitchFamily="18" charset="-78"/>
            </a:endParaRPr>
          </a:p>
          <a:p>
            <a:r>
              <a:rPr lang="cs-CZ" sz="7400" dirty="0" err="1" smtClean="0">
                <a:latin typeface="Andalus" pitchFamily="18" charset="-78"/>
                <a:cs typeface="Andalus" pitchFamily="18" charset="-78"/>
              </a:rPr>
              <a:t>Spain</a:t>
            </a:r>
            <a:endParaRPr lang="cs-CZ" sz="7400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sz="7400" dirty="0" smtClean="0">
                <a:latin typeface="Andalus" pitchFamily="18" charset="-78"/>
                <a:cs typeface="Andalus" pitchFamily="18" charset="-78"/>
              </a:rPr>
              <a:t>Italy</a:t>
            </a:r>
          </a:p>
          <a:p>
            <a:r>
              <a:rPr lang="cs-CZ" sz="7400" dirty="0" err="1" smtClean="0">
                <a:latin typeface="Andalus" pitchFamily="18" charset="-78"/>
                <a:cs typeface="Andalus" pitchFamily="18" charset="-78"/>
              </a:rPr>
              <a:t>Austria</a:t>
            </a:r>
            <a:endParaRPr lang="cs-CZ" sz="7400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sz="7400" dirty="0" err="1" smtClean="0">
                <a:latin typeface="Andalus" pitchFamily="18" charset="-78"/>
                <a:cs typeface="Andalus" pitchFamily="18" charset="-78"/>
              </a:rPr>
              <a:t>Germany</a:t>
            </a:r>
            <a:endParaRPr lang="cs-CZ" sz="7400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sz="7400" dirty="0" err="1" smtClean="0">
                <a:latin typeface="Andalus" pitchFamily="18" charset="-78"/>
                <a:cs typeface="Andalus" pitchFamily="18" charset="-78"/>
              </a:rPr>
              <a:t>England</a:t>
            </a:r>
            <a:endParaRPr lang="cs-CZ" sz="7400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sz="7400" dirty="0" smtClean="0">
                <a:latin typeface="Andalus" pitchFamily="18" charset="-78"/>
                <a:cs typeface="Andalus" pitchFamily="18" charset="-78"/>
              </a:rPr>
              <a:t>Czech Republic</a:t>
            </a:r>
          </a:p>
          <a:p>
            <a:r>
              <a:rPr lang="cs-CZ" sz="7400" dirty="0" smtClean="0">
                <a:latin typeface="Andalus" pitchFamily="18" charset="-78"/>
                <a:cs typeface="Andalus" pitchFamily="18" charset="-78"/>
              </a:rPr>
              <a:t>France</a:t>
            </a:r>
          </a:p>
          <a:p>
            <a:r>
              <a:rPr lang="cs-CZ" sz="7400" dirty="0" err="1" smtClean="0">
                <a:latin typeface="Andalus" pitchFamily="18" charset="-78"/>
                <a:cs typeface="Andalus" pitchFamily="18" charset="-78"/>
              </a:rPr>
              <a:t>Poland</a:t>
            </a:r>
            <a:endParaRPr lang="cs-CZ" sz="7400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sz="7400" dirty="0" err="1" smtClean="0">
                <a:latin typeface="Andalus" pitchFamily="18" charset="-78"/>
                <a:cs typeface="Andalus" pitchFamily="18" charset="-78"/>
              </a:rPr>
              <a:t>Slovak</a:t>
            </a:r>
            <a:r>
              <a:rPr lang="cs-CZ" sz="7400" dirty="0" smtClean="0">
                <a:latin typeface="Andalus" pitchFamily="18" charset="-78"/>
                <a:cs typeface="Andalus" pitchFamily="18" charset="-78"/>
              </a:rPr>
              <a:t> Republic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6400" b="1" dirty="0" smtClean="0"/>
              <a:t>Citace: </a:t>
            </a:r>
            <a:r>
              <a:rPr lang="cs-CZ" sz="6400" dirty="0" smtClean="0">
                <a:hlinkClick r:id="rId2"/>
              </a:rPr>
              <a:t>http://t1.gstatic.com/images?q=tbn:ANd9GcTQEnAMhzWPRNBs3EMA6Rut1LWll5qsh5rggsYSXLwwyWxsMTSu4Q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b="1" dirty="0" smtClean="0"/>
              <a:t>Datum: </a:t>
            </a:r>
            <a:r>
              <a:rPr lang="cs-CZ" sz="6400" dirty="0" smtClean="0"/>
              <a:t>18.12.2011</a:t>
            </a:r>
            <a:endParaRPr lang="cs-CZ" sz="6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6832"/>
            <a:ext cx="3672408" cy="2576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4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EUROPE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>
                <a:solidFill>
                  <a:srgbClr val="FF0000"/>
                </a:solidFill>
              </a:rPr>
              <a:t>	</a:t>
            </a:r>
            <a:r>
              <a:rPr lang="cs-CZ" sz="1800" b="1" dirty="0" smtClean="0">
                <a:solidFill>
                  <a:srgbClr val="FF0000"/>
                </a:solidFill>
              </a:rPr>
              <a:t>	</a:t>
            </a:r>
            <a:r>
              <a:rPr lang="cs-CZ" sz="1800" b="1" u="sng" dirty="0" smtClean="0"/>
              <a:t>STÁT</a:t>
            </a:r>
          </a:p>
          <a:p>
            <a:pPr>
              <a:buAutoNum type="arabicPeriod"/>
            </a:pPr>
            <a:r>
              <a:rPr lang="cs-CZ" sz="1800" dirty="0" err="1" smtClean="0"/>
              <a:t>Spain</a:t>
            </a:r>
            <a:endParaRPr lang="cs-CZ" sz="1800" dirty="0" smtClean="0"/>
          </a:p>
          <a:p>
            <a:pPr>
              <a:buAutoNum type="arabicPeriod"/>
            </a:pPr>
            <a:r>
              <a:rPr lang="cs-CZ" sz="1800" dirty="0" smtClean="0"/>
              <a:t>Italy</a:t>
            </a:r>
          </a:p>
          <a:p>
            <a:pPr>
              <a:buAutoNum type="arabicPeriod"/>
            </a:pPr>
            <a:r>
              <a:rPr lang="cs-CZ" sz="1800" dirty="0" err="1" smtClean="0"/>
              <a:t>Austria</a:t>
            </a:r>
            <a:endParaRPr lang="cs-CZ" sz="1800" dirty="0" smtClean="0"/>
          </a:p>
          <a:p>
            <a:pPr>
              <a:buAutoNum type="arabicPeriod"/>
            </a:pPr>
            <a:r>
              <a:rPr lang="cs-CZ" sz="1800" dirty="0" err="1" smtClean="0"/>
              <a:t>Germany</a:t>
            </a:r>
            <a:endParaRPr lang="cs-CZ" sz="1800" dirty="0" smtClean="0"/>
          </a:p>
          <a:p>
            <a:pPr>
              <a:buAutoNum type="arabicPeriod"/>
            </a:pPr>
            <a:r>
              <a:rPr lang="cs-CZ" sz="1800" dirty="0" err="1" smtClean="0"/>
              <a:t>England</a:t>
            </a:r>
            <a:endParaRPr lang="cs-CZ" sz="1800" dirty="0" smtClean="0"/>
          </a:p>
          <a:p>
            <a:pPr>
              <a:buAutoNum type="arabicPeriod"/>
            </a:pPr>
            <a:r>
              <a:rPr lang="cs-CZ" sz="1800" dirty="0" smtClean="0"/>
              <a:t>Czech Republic</a:t>
            </a:r>
          </a:p>
          <a:p>
            <a:pPr>
              <a:buAutoNum type="arabicPeriod"/>
            </a:pPr>
            <a:r>
              <a:rPr lang="cs-CZ" sz="1800" dirty="0" smtClean="0"/>
              <a:t>France</a:t>
            </a:r>
          </a:p>
          <a:p>
            <a:pPr>
              <a:buAutoNum type="arabicPeriod"/>
            </a:pPr>
            <a:r>
              <a:rPr lang="cs-CZ" sz="1800" dirty="0" err="1" smtClean="0"/>
              <a:t>Poland</a:t>
            </a:r>
            <a:endParaRPr lang="cs-CZ" sz="1800" dirty="0" smtClean="0"/>
          </a:p>
          <a:p>
            <a:pPr>
              <a:buAutoNum type="arabicPeriod"/>
            </a:pPr>
            <a:r>
              <a:rPr lang="cs-CZ" sz="1800" dirty="0" err="1" smtClean="0"/>
              <a:t>Slovak</a:t>
            </a:r>
            <a:r>
              <a:rPr lang="cs-CZ" sz="1800" dirty="0" smtClean="0"/>
              <a:t> Republic</a:t>
            </a:r>
          </a:p>
          <a:p>
            <a:pPr marL="0" indent="0">
              <a:buNone/>
            </a:pPr>
            <a:endParaRPr lang="cs-CZ" sz="1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8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340768"/>
            <a:ext cx="3826768" cy="4608513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endParaRPr lang="cs-CZ" sz="1800" b="1" u="sng" dirty="0" smtClean="0"/>
          </a:p>
          <a:p>
            <a:pPr marL="914400" lvl="2" indent="0">
              <a:buNone/>
            </a:pPr>
            <a:r>
              <a:rPr lang="cs-CZ" sz="1800" b="1" u="sng" dirty="0" smtClean="0"/>
              <a:t>Hlavní město</a:t>
            </a:r>
          </a:p>
          <a:p>
            <a:pPr marL="1257300" lvl="2" indent="-342900">
              <a:buAutoNum type="alphaUcPeriod"/>
            </a:pPr>
            <a:r>
              <a:rPr lang="cs-CZ" sz="1800" dirty="0" smtClean="0"/>
              <a:t>London</a:t>
            </a:r>
          </a:p>
          <a:p>
            <a:pPr marL="1257300" lvl="2" indent="-342900">
              <a:buAutoNum type="alphaUcPeriod"/>
            </a:pPr>
            <a:r>
              <a:rPr lang="cs-CZ" sz="1800" dirty="0" smtClean="0"/>
              <a:t>Rome</a:t>
            </a:r>
          </a:p>
          <a:p>
            <a:pPr marL="1257300" lvl="2" indent="-342900">
              <a:buAutoNum type="alphaUcPeriod"/>
            </a:pPr>
            <a:r>
              <a:rPr lang="cs-CZ" sz="1800" dirty="0" smtClean="0"/>
              <a:t>Bratislava</a:t>
            </a:r>
          </a:p>
          <a:p>
            <a:pPr marL="1257300" lvl="2" indent="-342900">
              <a:buAutoNum type="alphaUcPeriod"/>
            </a:pPr>
            <a:r>
              <a:rPr lang="cs-CZ" sz="1800" dirty="0" smtClean="0"/>
              <a:t>Prague</a:t>
            </a:r>
          </a:p>
          <a:p>
            <a:pPr marL="1257300" lvl="2" indent="-342900">
              <a:buAutoNum type="alphaUcPeriod"/>
            </a:pPr>
            <a:r>
              <a:rPr lang="cs-CZ" sz="1800" dirty="0" smtClean="0"/>
              <a:t>Madrid</a:t>
            </a:r>
          </a:p>
          <a:p>
            <a:pPr marL="1257300" lvl="2" indent="-342900">
              <a:buAutoNum type="alphaUcPeriod"/>
            </a:pPr>
            <a:r>
              <a:rPr lang="cs-CZ" sz="1800" dirty="0" err="1" smtClean="0"/>
              <a:t>Berlin</a:t>
            </a:r>
            <a:endParaRPr lang="cs-CZ" sz="1800" dirty="0" smtClean="0"/>
          </a:p>
          <a:p>
            <a:pPr marL="1257300" lvl="2" indent="-342900">
              <a:buAutoNum type="alphaUcPeriod"/>
            </a:pPr>
            <a:r>
              <a:rPr lang="cs-CZ" sz="1800" dirty="0" smtClean="0"/>
              <a:t>Paris</a:t>
            </a:r>
          </a:p>
          <a:p>
            <a:pPr marL="1257300" lvl="2" indent="-342900">
              <a:buAutoNum type="alphaUcPeriod"/>
            </a:pPr>
            <a:r>
              <a:rPr lang="cs-CZ" sz="1800" dirty="0" err="1" smtClean="0"/>
              <a:t>Warsaw</a:t>
            </a:r>
            <a:endParaRPr lang="cs-CZ" sz="1800" dirty="0" smtClean="0"/>
          </a:p>
          <a:p>
            <a:pPr marL="1257300" lvl="2" indent="-342900">
              <a:buAutoNum type="alphaUcPeriod"/>
            </a:pPr>
            <a:r>
              <a:rPr lang="cs-CZ" sz="1800" dirty="0" err="1" smtClean="0"/>
              <a:t>Vienna</a:t>
            </a:r>
            <a:endParaRPr lang="cs-CZ" sz="1800" dirty="0" smtClean="0"/>
          </a:p>
          <a:p>
            <a:pPr marL="1257300" lvl="2" indent="-342900">
              <a:buAutoNum type="alphaUcPeriod"/>
            </a:pPr>
            <a:endParaRPr lang="cs-CZ" sz="1800" dirty="0"/>
          </a:p>
          <a:p>
            <a:pPr marL="914400" lvl="2" indent="0">
              <a:buNone/>
            </a:pPr>
            <a:endParaRPr lang="cs-CZ" sz="1800" b="1" u="sng" dirty="0" smtClean="0"/>
          </a:p>
          <a:p>
            <a:pPr marL="914400" lvl="2" indent="0">
              <a:buNone/>
            </a:pPr>
            <a:endParaRPr lang="cs-CZ" sz="1800" b="1" u="sng" dirty="0"/>
          </a:p>
          <a:p>
            <a:pPr marL="914400" lvl="2" indent="0">
              <a:buNone/>
            </a:pPr>
            <a:endParaRPr lang="cs-CZ" sz="1800" b="1" u="sng" dirty="0"/>
          </a:p>
        </p:txBody>
      </p:sp>
    </p:spTree>
    <p:extLst>
      <p:ext uri="{BB962C8B-B14F-4D97-AF65-F5344CB8AC3E}">
        <p14:creationId xmlns:p14="http://schemas.microsoft.com/office/powerpoint/2010/main" val="476313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Materiál slouží k práci s interaktivní tabulí. Je určen pro zopakování a upevnění anglických názvů evropských zemí a k nim příslušných přídavných jmen (</a:t>
            </a:r>
            <a:r>
              <a:rPr lang="cs-CZ" sz="2800" dirty="0" err="1" smtClean="0"/>
              <a:t>England</a:t>
            </a:r>
            <a:r>
              <a:rPr lang="cs-CZ" sz="2800" dirty="0" smtClean="0"/>
              <a:t> –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etc</a:t>
            </a:r>
            <a:r>
              <a:rPr lang="cs-CZ" sz="2800" dirty="0" smtClean="0"/>
              <a:t>.). V další části si žáci procvičují znalost evropských států a k nim příslušejících </a:t>
            </a:r>
            <a:r>
              <a:rPr lang="cs-CZ" sz="2800" smtClean="0"/>
              <a:t>hlavních měst.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690597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100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EUROPE</vt:lpstr>
      <vt:lpstr>EUROPE</vt:lpstr>
      <vt:lpstr>Anotace: Materiál slouží k práci s interaktivní tabulí. Je určen pro zopakování a upevnění anglických názvů evropských zemí a k nim příslušných přídavných jmen (England – English etc.). V další části si žáci procvičují znalost evropských států a k nim příslušejících hlavních měst.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Kolín V., Mnichovická 62 Autor: Hana Řebíčková Název: VY_32_INOVACE_09_AJ Téma: Europe Číslo projektu:</dc:title>
  <dc:creator>Hana Řebíčková</dc:creator>
  <cp:lastModifiedBy>Aleš Polívka</cp:lastModifiedBy>
  <cp:revision>9</cp:revision>
  <dcterms:created xsi:type="dcterms:W3CDTF">2012-01-22T10:34:37Z</dcterms:created>
  <dcterms:modified xsi:type="dcterms:W3CDTF">2012-03-14T09:15:16Z</dcterms:modified>
</cp:coreProperties>
</file>