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4" r:id="rId2"/>
    <p:sldId id="256" r:id="rId3"/>
    <p:sldId id="257" r:id="rId4"/>
    <p:sldId id="262" r:id="rId5"/>
    <p:sldId id="266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wmf"/><Relationship Id="rId4" Type="http://schemas.openxmlformats.org/officeDocument/2006/relationships/hyperlink" Target="http://www.wienerberger.cz/technick%C3%BD-list-porotherm-dryfi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6689039"/>
              </p:ext>
            </p:extLst>
          </p:nvPr>
        </p:nvGraphicFramePr>
        <p:xfrm>
          <a:off x="2378056" y="116632"/>
          <a:ext cx="4463524" cy="6741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5" imgW="5889940" imgH="8895004" progId="Word.Document.12">
                  <p:embed/>
                </p:oleObj>
              </mc:Choice>
              <mc:Fallback>
                <p:oleObj name="Dokument" r:id="rId5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463524" cy="67413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47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188913"/>
            <a:ext cx="6625431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1340768"/>
            <a:ext cx="7776864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800" dirty="0" smtClean="0"/>
              <a:t>Zahájení zdění a příprava </a:t>
            </a:r>
            <a:r>
              <a:rPr lang="cs-CZ" sz="4800" dirty="0" err="1" smtClean="0"/>
              <a:t>Dryfix</a:t>
            </a:r>
            <a:r>
              <a:rPr lang="cs-CZ" sz="4800" dirty="0" smtClean="0"/>
              <a:t> kartuše</a:t>
            </a:r>
            <a:endParaRPr lang="cs-CZ" sz="4800" dirty="0"/>
          </a:p>
        </p:txBody>
      </p:sp>
      <p:pic>
        <p:nvPicPr>
          <p:cNvPr id="2055" name="Picture 7" descr="C:\Users\hajekp.ISSSEMILY\AppData\Local\Microsoft\Windows\Temporary Internet Files\Content.IE5\TJZZO2MA\MC9003125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46368">
            <a:off x="6005306" y="2444524"/>
            <a:ext cx="882529" cy="255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ajekp.ISSSEMILY\AppData\Local\Microsoft\Windows\Temporary Internet Files\Content.IE5\5L1W01TD\MC9003109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66192">
            <a:off x="3753202" y="4269402"/>
            <a:ext cx="2638964" cy="262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024649"/>
            <a:ext cx="7776864" cy="45243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První řadu cihel položíme</a:t>
            </a:r>
            <a:br>
              <a:rPr lang="cs-CZ" sz="4800" dirty="0" smtClean="0"/>
            </a:br>
            <a:r>
              <a:rPr lang="cs-CZ" sz="4800" dirty="0" smtClean="0"/>
              <a:t>stejným způsobem jako jsme si uvedli v předchozích prezentacích o zdění na maltu pro tenké spáry.</a:t>
            </a:r>
          </a:p>
          <a:p>
            <a:pPr algn="l"/>
            <a:r>
              <a:rPr lang="cs-CZ" sz="4800" dirty="0" smtClean="0"/>
              <a:t>Zopakujme si to:</a:t>
            </a:r>
          </a:p>
        </p:txBody>
      </p:sp>
      <p:pic>
        <p:nvPicPr>
          <p:cNvPr id="2" name="Picture 8" descr="C:\Users\hajekp.ISSSEMILY\AppData\Local\Microsoft\Windows\Temporary Internet Files\Content.IE5\TJZZO2MA\MC90043158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6916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317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052736"/>
            <a:ext cx="7704857" cy="5509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400" dirty="0" smtClean="0"/>
              <a:t>Pomocí vyrovnávací soupravy naneseme zakládací maltu</a:t>
            </a:r>
            <a:br>
              <a:rPr lang="cs-CZ" sz="4400" dirty="0" smtClean="0"/>
            </a:br>
            <a:r>
              <a:rPr lang="cs-CZ" sz="4400" dirty="0" smtClean="0"/>
              <a:t>o minimální tloušťce 1cm</a:t>
            </a:r>
            <a:br>
              <a:rPr lang="cs-CZ" sz="4400" dirty="0" smtClean="0"/>
            </a:br>
            <a:r>
              <a:rPr lang="cs-CZ" sz="4400" dirty="0" smtClean="0"/>
              <a:t>do naprosto přesné roviny.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cs-CZ" sz="4400" dirty="0" smtClean="0"/>
              <a:t>Poté usadíme dle vodováhy rohové cihly a pomocí provázků vyzdíme a vyrovnáme cihly prvé řady.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512517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52629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Před použitím pěny </a:t>
            </a:r>
            <a:r>
              <a:rPr lang="cs-CZ" sz="4800" dirty="0" err="1" smtClean="0"/>
              <a:t>Dryfix</a:t>
            </a: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>na další řady cihel nejprve kartuši pěny protřepeme zhruba 20x a poté našroubujeme</a:t>
            </a:r>
            <a:br>
              <a:rPr lang="cs-CZ" sz="4800" dirty="0" smtClean="0"/>
            </a:br>
            <a:r>
              <a:rPr lang="cs-CZ" sz="4800" dirty="0" smtClean="0"/>
              <a:t>na aplikační</a:t>
            </a:r>
            <a:br>
              <a:rPr lang="cs-CZ" sz="4800" dirty="0" smtClean="0"/>
            </a:br>
            <a:r>
              <a:rPr lang="cs-CZ" sz="4800" dirty="0" smtClean="0"/>
              <a:t>pistoli.</a:t>
            </a:r>
            <a:endParaRPr lang="cs-CZ" sz="4800" dirty="0"/>
          </a:p>
        </p:txBody>
      </p:sp>
      <p:pic>
        <p:nvPicPr>
          <p:cNvPr id="4098" name="Picture 2" descr="C:\Users\hajekp.ISSSEMILY\AppData\Local\Microsoft\Windows\Temporary Internet Files\Content.IE5\TJZZO2MA\MC9003488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35405">
            <a:off x="6326272" y="3434162"/>
            <a:ext cx="1106416" cy="387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16918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681" y="1340768"/>
            <a:ext cx="7776864" cy="37856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000" dirty="0" smtClean="0"/>
              <a:t>Povolíme regulační šroub a krátkým (cca 2s) stisknutím spouště naplníme dávkovač pistole.</a:t>
            </a:r>
          </a:p>
          <a:p>
            <a:pPr algn="l"/>
            <a:r>
              <a:rPr lang="cs-CZ" sz="4000" dirty="0" smtClean="0"/>
              <a:t>Dávkování dále řídíme regulačním šroubem a spouští pistole</a:t>
            </a:r>
            <a:br>
              <a:rPr lang="cs-CZ" sz="4000" dirty="0" smtClean="0"/>
            </a:br>
            <a:r>
              <a:rPr lang="cs-CZ" sz="4000" dirty="0" smtClean="0"/>
              <a:t>dle návodu na obalu.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6146" name="Picture 2" descr="C:\Users\hajekp.ISSSEMILY\AppData\Local\Microsoft\Windows\Temporary Internet Files\Content.IE5\TJZZO2MA\MC9002054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8560">
            <a:off x="5854850" y="4328864"/>
            <a:ext cx="2569469" cy="159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4584" y="5605082"/>
            <a:ext cx="54006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hlinkClick r:id="rId4"/>
              </a:rPr>
              <a:t>Popis skladování, výměny kartuše</a:t>
            </a:r>
            <a:br>
              <a:rPr lang="cs-CZ" sz="2800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hlinkClick r:id="rId4"/>
              </a:rPr>
            </a:br>
            <a:r>
              <a:rPr lang="cs-CZ" sz="2800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hlinkClick r:id="rId4"/>
              </a:rPr>
              <a:t>a čištění aplikační pistole zde.</a:t>
            </a:r>
            <a:endParaRPr lang="cs-CZ" sz="2800" dirty="0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026" name="Picture 2" descr="C:\Users\hajekp.ISSSEMILY\AppData\Local\Microsoft\Windows\Temporary Internet Files\Content.IE5\O7ATP9J2\MC900281612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25" y="5760431"/>
            <a:ext cx="1097015" cy="109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64499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1736</TotalTime>
  <Words>80</Words>
  <Application>Microsoft Office PowerPoint</Application>
  <PresentationFormat>Předvádění na obrazovce (4:3)</PresentationFormat>
  <Paragraphs>15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196</cp:revision>
  <dcterms:created xsi:type="dcterms:W3CDTF">2012-05-07T15:15:55Z</dcterms:created>
  <dcterms:modified xsi:type="dcterms:W3CDTF">2013-10-05T16:19:27Z</dcterms:modified>
</cp:coreProperties>
</file>