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8"/>
  </p:handoutMasterIdLst>
  <p:sldIdLst>
    <p:sldId id="264" r:id="rId2"/>
    <p:sldId id="256" r:id="rId3"/>
    <p:sldId id="257" r:id="rId4"/>
    <p:sldId id="262" r:id="rId5"/>
    <p:sldId id="266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A67E-1EBB-4B41-97FE-7E1BFB012722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94922-88A7-4AA3-9577-DEC49FA76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DF3B23-C01D-4BF2-A6C2-06CAE2E8F78E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9B2C7-BE8F-4142-87F3-DF4CD38ACAF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F7421-EA1E-48EA-B0D0-CCFE62F648E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131FC9-6CE6-4C2F-9FE4-9495A6776CCF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5DD0F-5FB9-4060-954A-5B98E9B27980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79152-F7D5-4842-BDA0-AE24D19F86FC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129AE-AAB5-4FF2-85F0-647F1EECCD26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5C8601-1623-4AA7-B9F2-465689865AB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9F448-B0D2-4000-8FE6-A6ED496D3133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A570B76-F24D-4928-A3F4-C125CAFA0C7A}" type="datetimeFigureOut">
              <a:rPr lang="cs-CZ"/>
              <a:pPr>
                <a:defRPr/>
              </a:pPr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mlDrawing" Target="../drawings/vmlDrawing1.v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2.emf"/><Relationship Id="rId5" Type="http://schemas.openxmlformats.org/officeDocument/2006/relationships/package" Target="../embeddings/Microsoft_Word_Document1.docx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28761364"/>
              </p:ext>
            </p:extLst>
          </p:nvPr>
        </p:nvGraphicFramePr>
        <p:xfrm>
          <a:off x="2378056" y="116631"/>
          <a:ext cx="4426192" cy="668498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5" imgW="5889940" imgH="8895004" progId="Word.Document.12">
                  <p:embed/>
                </p:oleObj>
              </mc:Choice>
              <mc:Fallback>
                <p:oleObj name="Dokument" r:id="rId5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78056" y="116631"/>
                        <a:ext cx="4426192" cy="66849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68047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188913"/>
            <a:ext cx="6625431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5" y="1340768"/>
            <a:ext cx="7776864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r>
              <a:rPr lang="cs-CZ" sz="4800" dirty="0" smtClean="0"/>
              <a:t>Nanášení pěny </a:t>
            </a:r>
            <a:r>
              <a:rPr lang="cs-CZ" sz="4800" dirty="0" err="1" smtClean="0"/>
              <a:t>Dryfix</a:t>
            </a:r>
            <a:endParaRPr lang="cs-CZ" sz="4800" dirty="0"/>
          </a:p>
        </p:txBody>
      </p:sp>
      <p:pic>
        <p:nvPicPr>
          <p:cNvPr id="2056" name="Picture 8" descr="C:\Users\hajekp.ISSSEMILY\AppData\Local\Microsoft\Windows\Temporary Internet Files\Content.IE5\TJZZO2MA\MC900357263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485"/>
          <a:stretch/>
        </p:blipFill>
        <p:spPr bwMode="auto">
          <a:xfrm rot="5400000">
            <a:off x="4094963" y="1931502"/>
            <a:ext cx="1097352" cy="1972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irewall"/>
          <p:cNvSpPr>
            <a:spLocks noEditPoints="1" noChangeArrowheads="1"/>
          </p:cNvSpPr>
          <p:nvPr/>
        </p:nvSpPr>
        <p:spPr bwMode="auto">
          <a:xfrm flipV="1">
            <a:off x="1362868" y="3466532"/>
            <a:ext cx="6809531" cy="2986804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024649"/>
            <a:ext cx="7776864" cy="526297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Na výškově vyrovnanou vrstvu cihel nanášíme pěnu ve dvou pruzích o průměru cca 3 cm</a:t>
            </a:r>
            <a:br>
              <a:rPr lang="cs-CZ" sz="4800" dirty="0" smtClean="0"/>
            </a:br>
            <a:r>
              <a:rPr lang="cs-CZ" sz="4800" dirty="0" smtClean="0"/>
              <a:t>a to rovnoběžně</a:t>
            </a:r>
            <a:br>
              <a:rPr lang="cs-CZ" sz="4800" dirty="0" smtClean="0"/>
            </a:br>
            <a:r>
              <a:rPr lang="cs-CZ" sz="4800" dirty="0" smtClean="0"/>
              <a:t>ve vzdálenosti</a:t>
            </a:r>
            <a:br>
              <a:rPr lang="cs-CZ" sz="4800" dirty="0" smtClean="0"/>
            </a:br>
            <a:r>
              <a:rPr lang="cs-CZ" sz="4800" dirty="0" smtClean="0"/>
              <a:t>5 cm od vnějších</a:t>
            </a:r>
            <a:br>
              <a:rPr lang="cs-CZ" sz="4800" dirty="0" smtClean="0"/>
            </a:br>
            <a:r>
              <a:rPr lang="cs-CZ" sz="4800" dirty="0" smtClean="0"/>
              <a:t>hran zdiva.</a:t>
            </a:r>
          </a:p>
        </p:txBody>
      </p:sp>
      <p:pic>
        <p:nvPicPr>
          <p:cNvPr id="12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3145" y="3356992"/>
            <a:ext cx="3790552" cy="32403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 rot="20862249">
            <a:off x="4286896" y="5209582"/>
            <a:ext cx="30426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800" b="1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Předtím ale:</a:t>
            </a:r>
            <a:endParaRPr lang="cs-CZ" sz="4800" b="1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63174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1409" y="1052736"/>
            <a:ext cx="7704857" cy="5509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cs-CZ" sz="4400" dirty="0" smtClean="0"/>
              <a:t>Před nanesením pěny je nutné lepené povrchy zbavit prachu, mastnoty a dobře navlhčit (jsou-li cihly suché), třeba malířskou štětkou.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cs-CZ" sz="4400" dirty="0" smtClean="0"/>
              <a:t>Takto ošetřit</a:t>
            </a:r>
            <a:br>
              <a:rPr lang="cs-CZ" sz="4400" dirty="0" smtClean="0"/>
            </a:br>
            <a:r>
              <a:rPr lang="cs-CZ" sz="4400" dirty="0" smtClean="0"/>
              <a:t>obě ložné plochy</a:t>
            </a:r>
            <a:br>
              <a:rPr lang="cs-CZ" sz="4400" dirty="0" smtClean="0"/>
            </a:br>
            <a:r>
              <a:rPr lang="cs-CZ" sz="4400" dirty="0" smtClean="0"/>
              <a:t>spojovaných cihel.</a:t>
            </a:r>
            <a:endParaRPr lang="cs-CZ" sz="44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77072"/>
            <a:ext cx="3024257" cy="223224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 descr="C:\Users\hajekp.ISSSEMILY\AppData\Local\Microsoft\Windows\Temporary Internet Files\Content.IE5\5L1W01TD\MC90044175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32040" y="39330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125179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078972"/>
            <a:ext cx="7776864" cy="526297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800" dirty="0" smtClean="0"/>
              <a:t>Nyní již nanášíme s kartuší vzhůru dnem pěnu paralelně na navlhčené pruhy.</a:t>
            </a:r>
            <a:br>
              <a:rPr lang="cs-CZ" sz="4800" dirty="0" smtClean="0"/>
            </a:br>
            <a:r>
              <a:rPr lang="cs-CZ" sz="4800" dirty="0" smtClean="0"/>
              <a:t>Při tloušťce stěny 80 nebo</a:t>
            </a:r>
            <a:br>
              <a:rPr lang="cs-CZ" sz="4800" dirty="0" smtClean="0"/>
            </a:br>
            <a:r>
              <a:rPr lang="cs-CZ" sz="4800" dirty="0" smtClean="0"/>
              <a:t>115 mm nanášíme</a:t>
            </a:r>
            <a:br>
              <a:rPr lang="cs-CZ" sz="4800" dirty="0" smtClean="0"/>
            </a:br>
            <a:r>
              <a:rPr lang="cs-CZ" sz="4800" dirty="0" smtClean="0"/>
              <a:t>pouze 1 pás pěny</a:t>
            </a:r>
            <a:br>
              <a:rPr lang="cs-CZ" sz="4800" dirty="0" smtClean="0"/>
            </a:br>
            <a:r>
              <a:rPr lang="cs-CZ" sz="4800" dirty="0" smtClean="0"/>
              <a:t>uprostřed.</a:t>
            </a:r>
            <a:endParaRPr lang="cs-CZ" sz="4800" dirty="0"/>
          </a:p>
        </p:txBody>
      </p:sp>
      <p:pic>
        <p:nvPicPr>
          <p:cNvPr id="8" name="Picture 7" descr="C:\Users\hajekp.ISSSEMILY\AppData\Local\Microsoft\Windows\Temporary Internet Files\Content.IE5\TJZZO2MA\MC9003125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046368">
            <a:off x="7713744" y="2306507"/>
            <a:ext cx="882529" cy="2557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hajekp.ISSSEMILY\AppData\Local\Microsoft\Windows\Temporary Internet Files\Content.IE5\5L1W01TD\MC9003109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66192">
            <a:off x="5461641" y="4131385"/>
            <a:ext cx="2638964" cy="2625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316918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39000" r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39752" y="188913"/>
            <a:ext cx="6553423" cy="523220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r">
              <a:defRPr/>
            </a:pPr>
            <a:r>
              <a:rPr lang="cs-CZ" sz="2800" dirty="0" smtClean="0"/>
              <a:t>Systém broušených cihel </a:t>
            </a:r>
            <a:r>
              <a:rPr lang="cs-CZ" sz="2800" dirty="0" err="1" smtClean="0"/>
              <a:t>Porotherm</a:t>
            </a:r>
            <a:r>
              <a:rPr lang="cs-CZ" sz="2800" dirty="0" smtClean="0"/>
              <a:t> CB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3361" y="1017013"/>
            <a:ext cx="7776864" cy="5509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cs-CZ"/>
            </a:defPPr>
            <a:lvl1pPr algn="ctr">
              <a:defRPr sz="3600"/>
            </a:lvl1pPr>
          </a:lstStyle>
          <a:p>
            <a:pPr algn="l"/>
            <a:r>
              <a:rPr lang="cs-CZ" sz="4400" dirty="0" smtClean="0"/>
              <a:t>Cihly pokládáme do ještě </a:t>
            </a:r>
            <a:r>
              <a:rPr lang="cs-CZ" sz="4400" dirty="0" err="1" smtClean="0"/>
              <a:t>nezavadnuté</a:t>
            </a:r>
            <a:r>
              <a:rPr lang="cs-CZ" sz="4400" dirty="0" smtClean="0"/>
              <a:t> pěny.</a:t>
            </a:r>
          </a:p>
          <a:p>
            <a:pPr algn="l"/>
            <a:r>
              <a:rPr lang="cs-CZ" sz="4400" dirty="0" smtClean="0"/>
              <a:t>Položenou cihlu</a:t>
            </a:r>
            <a:br>
              <a:rPr lang="cs-CZ" sz="4400" dirty="0" smtClean="0"/>
            </a:br>
            <a:r>
              <a:rPr lang="cs-CZ" sz="4400" dirty="0" smtClean="0"/>
              <a:t>již nenadzvedáváme,</a:t>
            </a:r>
            <a:br>
              <a:rPr lang="cs-CZ" sz="4400" dirty="0" smtClean="0"/>
            </a:br>
            <a:r>
              <a:rPr lang="cs-CZ" sz="4400" dirty="0" smtClean="0"/>
              <a:t>ani neposunujeme.</a:t>
            </a:r>
            <a:br>
              <a:rPr lang="cs-CZ" sz="4400" dirty="0" smtClean="0"/>
            </a:br>
            <a:r>
              <a:rPr lang="cs-CZ" sz="4400" dirty="0" smtClean="0"/>
              <a:t>Pěna by ztratila pevnost.</a:t>
            </a:r>
            <a:br>
              <a:rPr lang="cs-CZ" sz="4400" dirty="0" smtClean="0"/>
            </a:br>
            <a:r>
              <a:rPr lang="cs-CZ" sz="4400" dirty="0" smtClean="0"/>
              <a:t>Minimální převazba cihel</a:t>
            </a:r>
            <a:br>
              <a:rPr lang="cs-CZ" sz="4400" dirty="0" smtClean="0"/>
            </a:br>
            <a:r>
              <a:rPr lang="cs-CZ" sz="4400" dirty="0" smtClean="0"/>
              <a:t>je vždy 10 cm.</a:t>
            </a:r>
            <a:endParaRPr lang="cs-CZ" sz="4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5875" y="1700809"/>
            <a:ext cx="2497299" cy="288032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664499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tro">
    <a:dk1>
      <a:sysClr val="windowText" lastClr="000000"/>
    </a:dk1>
    <a:lt1>
      <a:sysClr val="window" lastClr="FFFFFF"/>
    </a:lt1>
    <a:dk2>
      <a:srgbClr val="4E5B6F"/>
    </a:dk2>
    <a:lt2>
      <a:srgbClr val="D6ECFF"/>
    </a:lt2>
    <a:accent1>
      <a:srgbClr val="7FD13B"/>
    </a:accent1>
    <a:accent2>
      <a:srgbClr val="EA157A"/>
    </a:accent2>
    <a:accent3>
      <a:srgbClr val="FEB80A"/>
    </a:accent3>
    <a:accent4>
      <a:srgbClr val="00ADDC"/>
    </a:accent4>
    <a:accent5>
      <a:srgbClr val="738AC8"/>
    </a:accent5>
    <a:accent6>
      <a:srgbClr val="1AB39F"/>
    </a:accent6>
    <a:hlink>
      <a:srgbClr val="EB8803"/>
    </a:hlink>
    <a:folHlink>
      <a:srgbClr val="5F779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1773</TotalTime>
  <Words>100</Words>
  <Application>Microsoft Office PowerPoint</Application>
  <PresentationFormat>Předvádění na obrazovce (4:3)</PresentationFormat>
  <Paragraphs>14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202</cp:revision>
  <dcterms:created xsi:type="dcterms:W3CDTF">2012-05-07T15:15:55Z</dcterms:created>
  <dcterms:modified xsi:type="dcterms:W3CDTF">2013-10-05T16:20:19Z</dcterms:modified>
</cp:coreProperties>
</file>