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8"/>
  </p:handoutMasterIdLst>
  <p:sldIdLst>
    <p:sldId id="264" r:id="rId2"/>
    <p:sldId id="256" r:id="rId3"/>
    <p:sldId id="257" r:id="rId4"/>
    <p:sldId id="262" r:id="rId5"/>
    <p:sldId id="266" r:id="rId6"/>
    <p:sldId id="26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0A67E-1EBB-4B41-97FE-7E1BFB012722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94922-88A7-4AA3-9577-DEC49FA7678E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F3B23-C01D-4BF2-A6C2-06CAE2E8F78E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9B2C7-BE8F-4142-87F3-DF4CD38ACAFF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F7421-EA1E-48EA-B0D0-CCFE62F648E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31FC9-6CE6-4C2F-9FE4-9495A6776CCF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5DD0F-5FB9-4060-954A-5B98E9B27980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79152-F7D5-4842-BDA0-AE24D19F86FC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129AE-AAB5-4FF2-85F0-647F1EECCD26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C8601-1623-4AA7-B9F2-465689865AB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9F448-B0D2-4000-8FE6-A6ED496D3133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570B76-F24D-4928-A3F4-C125CAFA0C7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mlDrawing" Target="../drawings/vmlDrawing1.v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2.emf"/><Relationship Id="rId5" Type="http://schemas.openxmlformats.org/officeDocument/2006/relationships/package" Target="../embeddings/Microsoft_Word_Document1.docx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wienerberger.cz/zdivo/katalog-v%C3%BDrobk%C5%AF/pracovn%C3%AD-pom%C5%AFcky-dopl%C5%88ky/st%C4%9Bnov%C3%A1-spona-ploch%C3%A1-kotva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wmf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enerberger.cz/ke-sta%C5%BEen%C3%AD-download/videosekvence-zd%C4%9Bn%C3%AD/zd%C4%9Bn%C3%AD-na-zdic%C3%AD-p%C4%9Bnu-porotherm-dryfix/video_dryfix.system.html?lpi=1223880093210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63707329"/>
              </p:ext>
            </p:extLst>
          </p:nvPr>
        </p:nvGraphicFramePr>
        <p:xfrm>
          <a:off x="2411760" y="167536"/>
          <a:ext cx="4464496" cy="67428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5" imgW="5889940" imgH="8895004" progId="Word.Document.12">
                  <p:embed/>
                </p:oleObj>
              </mc:Choice>
              <mc:Fallback>
                <p:oleObj name="Dokument" r:id="rId5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411760" y="167536"/>
                        <a:ext cx="4464496" cy="67428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680470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188913"/>
            <a:ext cx="6625431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5" y="1340768"/>
            <a:ext cx="7776864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r>
              <a:rPr lang="cs-CZ" sz="4800" dirty="0" smtClean="0"/>
              <a:t>Správné usazení spony</a:t>
            </a:r>
            <a:br>
              <a:rPr lang="cs-CZ" sz="4800" dirty="0" smtClean="0"/>
            </a:br>
            <a:r>
              <a:rPr lang="cs-CZ" sz="4800" dirty="0" smtClean="0"/>
              <a:t>pro napojování zdí a příček</a:t>
            </a:r>
            <a:endParaRPr lang="cs-CZ" sz="4800" dirty="0"/>
          </a:p>
        </p:txBody>
      </p:sp>
      <p:pic>
        <p:nvPicPr>
          <p:cNvPr id="2059" name="Picture 11" descr="C:\Users\hajekp.ISSSEMILY\AppData\Local\Microsoft\Windows\Temporary Internet Files\Content.IE5\TJZZO2MA\MP90014429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068960"/>
            <a:ext cx="235915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ubHalfFrame"/>
          <p:cNvSpPr>
            <a:spLocks noEditPoints="1" noChangeArrowheads="1"/>
          </p:cNvSpPr>
          <p:nvPr/>
        </p:nvSpPr>
        <p:spPr bwMode="auto">
          <a:xfrm>
            <a:off x="4422786" y="4897760"/>
            <a:ext cx="1828800" cy="1828800"/>
          </a:xfrm>
          <a:custGeom>
            <a:avLst/>
            <a:gdLst>
              <a:gd name="G0" fmla="+- 0 0 0"/>
              <a:gd name="G1" fmla="+- 7200 0 0"/>
              <a:gd name="G2" fmla="+- 21600 0 7200"/>
              <a:gd name="G3" fmla="*/ 7200 1 2"/>
              <a:gd name="G4" fmla="+- 21600 0 G3"/>
              <a:gd name="G5" fmla="+- 7200 0 0"/>
              <a:gd name="G6" fmla="+- 21600 0 7200"/>
              <a:gd name="G7" fmla="*/ 7200 1 2"/>
              <a:gd name="G8" fmla="+- 21600 0 G7"/>
              <a:gd name="T0" fmla="*/ 10800 w 21600"/>
              <a:gd name="T1" fmla="*/ 0 h 21600"/>
              <a:gd name="T2" fmla="*/ 0 w 21600"/>
              <a:gd name="T3" fmla="*/ 10800 h 21600"/>
              <a:gd name="T4" fmla="*/ 3600 w 21600"/>
              <a:gd name="T5" fmla="*/ 18000 h 21600"/>
              <a:gd name="T6" fmla="*/ 18000 w 21600"/>
              <a:gd name="T7" fmla="*/ 36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0 w 21600"/>
              <a:gd name="T13" fmla="*/ 0 h 21600"/>
              <a:gd name="T14" fmla="*/ G2 w 21600"/>
              <a:gd name="T15" fmla="*/ G5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0" y="21600"/>
                </a:lnTo>
                <a:lnTo>
                  <a:pt x="7200" y="14400"/>
                </a:lnTo>
                <a:lnTo>
                  <a:pt x="7200" y="7200"/>
                </a:lnTo>
                <a:lnTo>
                  <a:pt x="14400" y="7200"/>
                </a:lnTo>
                <a:lnTo>
                  <a:pt x="21600" y="0"/>
                </a:lnTo>
                <a:close/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PubHalfFrame"/>
          <p:cNvSpPr>
            <a:spLocks noEditPoints="1" noChangeArrowheads="1"/>
          </p:cNvSpPr>
          <p:nvPr/>
        </p:nvSpPr>
        <p:spPr bwMode="auto">
          <a:xfrm rot="16200000">
            <a:off x="4422786" y="3092801"/>
            <a:ext cx="1828800" cy="1828800"/>
          </a:xfrm>
          <a:custGeom>
            <a:avLst/>
            <a:gdLst>
              <a:gd name="G0" fmla="+- 0 0 0"/>
              <a:gd name="G1" fmla="+- 7200 0 0"/>
              <a:gd name="G2" fmla="+- 21600 0 7200"/>
              <a:gd name="G3" fmla="*/ 7200 1 2"/>
              <a:gd name="G4" fmla="+- 21600 0 G3"/>
              <a:gd name="G5" fmla="+- 7200 0 0"/>
              <a:gd name="G6" fmla="+- 21600 0 7200"/>
              <a:gd name="G7" fmla="*/ 7200 1 2"/>
              <a:gd name="G8" fmla="+- 21600 0 G7"/>
              <a:gd name="T0" fmla="*/ 10800 w 21600"/>
              <a:gd name="T1" fmla="*/ 0 h 21600"/>
              <a:gd name="T2" fmla="*/ 0 w 21600"/>
              <a:gd name="T3" fmla="*/ 10800 h 21600"/>
              <a:gd name="T4" fmla="*/ 3600 w 21600"/>
              <a:gd name="T5" fmla="*/ 18000 h 21600"/>
              <a:gd name="T6" fmla="*/ 18000 w 21600"/>
              <a:gd name="T7" fmla="*/ 36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0 w 21600"/>
              <a:gd name="T13" fmla="*/ 0 h 21600"/>
              <a:gd name="T14" fmla="*/ G2 w 21600"/>
              <a:gd name="T15" fmla="*/ G5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0" y="21600"/>
                </a:lnTo>
                <a:lnTo>
                  <a:pt x="7200" y="14400"/>
                </a:lnTo>
                <a:lnTo>
                  <a:pt x="7200" y="7200"/>
                </a:lnTo>
                <a:lnTo>
                  <a:pt x="14400" y="7200"/>
                </a:lnTo>
                <a:lnTo>
                  <a:pt x="21600" y="0"/>
                </a:lnTo>
                <a:close/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1409" y="1024649"/>
            <a:ext cx="7776864" cy="30469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Plochou nerezovou kotvu – stěnovou sponu používáme pro připojení zdí a příček</a:t>
            </a:r>
            <a:br>
              <a:rPr lang="cs-CZ" sz="4800" dirty="0" smtClean="0"/>
            </a:br>
            <a:r>
              <a:rPr lang="cs-CZ" sz="4800" dirty="0" smtClean="0"/>
              <a:t>k nosné stěně.</a:t>
            </a:r>
          </a:p>
        </p:txBody>
      </p:sp>
      <p:pic>
        <p:nvPicPr>
          <p:cNvPr id="14" name="Picture 6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509120"/>
            <a:ext cx="2857500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691680" y="4797152"/>
            <a:ext cx="2808312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Bližší popis:</a:t>
            </a:r>
            <a:endParaRPr lang="cs-CZ" sz="4000" dirty="0"/>
          </a:p>
        </p:txBody>
      </p:sp>
      <p:sp>
        <p:nvSpPr>
          <p:cNvPr id="16" name="Tlačítko akce: Informace 15">
            <a:hlinkClick r:id="rId4" highlightClick="1"/>
          </p:cNvPr>
          <p:cNvSpPr/>
          <p:nvPr/>
        </p:nvSpPr>
        <p:spPr>
          <a:xfrm>
            <a:off x="4233797" y="5305425"/>
            <a:ext cx="792088" cy="792088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3174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1409" y="1052736"/>
            <a:ext cx="7704857" cy="41549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400" dirty="0" smtClean="0"/>
              <a:t>Nejprve v místě uložení kotvy vybrousíme drážku diamantovým pilníkem.</a:t>
            </a:r>
            <a:br>
              <a:rPr lang="cs-CZ" sz="4400" dirty="0" smtClean="0"/>
            </a:br>
            <a:r>
              <a:rPr lang="cs-CZ" sz="4400" dirty="0" smtClean="0"/>
              <a:t>Poté drážku očistíme</a:t>
            </a:r>
            <a:br>
              <a:rPr lang="cs-CZ" sz="4400" dirty="0" smtClean="0"/>
            </a:br>
            <a:r>
              <a:rPr lang="cs-CZ" sz="4400" dirty="0" smtClean="0"/>
              <a:t>od prachu</a:t>
            </a:r>
            <a:br>
              <a:rPr lang="cs-CZ" sz="4400" dirty="0" smtClean="0"/>
            </a:br>
            <a:r>
              <a:rPr lang="cs-CZ" sz="4400" dirty="0" smtClean="0"/>
              <a:t>a navlhčíme. </a:t>
            </a:r>
            <a:endParaRPr lang="cs-CZ" sz="4400" dirty="0"/>
          </a:p>
        </p:txBody>
      </p:sp>
      <p:pic>
        <p:nvPicPr>
          <p:cNvPr id="5125" name="Picture 5" descr="C:\Users\hajekp.ISSSEMILY\AppData\Local\Microsoft\Windows\Temporary Internet Files\Content.IE5\TJZZO2MA\MC9002418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748" y="3808666"/>
            <a:ext cx="4662047" cy="2731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125179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078972"/>
            <a:ext cx="7776864" cy="378565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Pak sponu položíme</a:t>
            </a:r>
            <a:br>
              <a:rPr lang="cs-CZ" sz="4800" dirty="0" smtClean="0"/>
            </a:br>
            <a:r>
              <a:rPr lang="cs-CZ" sz="4800" dirty="0" smtClean="0"/>
              <a:t>do pruhu pěny</a:t>
            </a:r>
            <a:br>
              <a:rPr lang="cs-CZ" sz="4800" dirty="0" smtClean="0"/>
            </a:br>
            <a:r>
              <a:rPr lang="cs-CZ" sz="4800" dirty="0" err="1" smtClean="0"/>
              <a:t>Dryfix</a:t>
            </a:r>
            <a:r>
              <a:rPr lang="cs-CZ" sz="4800" dirty="0" smtClean="0"/>
              <a:t> a svrchu</a:t>
            </a:r>
            <a:br>
              <a:rPr lang="cs-CZ" sz="4800" dirty="0" smtClean="0"/>
            </a:br>
            <a:r>
              <a:rPr lang="cs-CZ" sz="4800" dirty="0" smtClean="0"/>
              <a:t>též naneseme </a:t>
            </a:r>
            <a:br>
              <a:rPr lang="cs-CZ" sz="4800" dirty="0" smtClean="0"/>
            </a:br>
            <a:r>
              <a:rPr lang="cs-CZ" sz="4800" dirty="0" smtClean="0"/>
              <a:t>pěnu.</a:t>
            </a:r>
            <a:endParaRPr lang="cs-CZ" sz="4800" dirty="0"/>
          </a:p>
        </p:txBody>
      </p:sp>
      <p:pic>
        <p:nvPicPr>
          <p:cNvPr id="8" name="Picture 7" descr="C:\Users\hajekp.ISSSEMILY\AppData\Local\Microsoft\Windows\Temporary Internet Files\Content.IE5\TJZZO2MA\MC900312548[1].wmf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554517" flipH="1">
            <a:off x="6192924" y="598700"/>
            <a:ext cx="882529" cy="2557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7779" y="3573734"/>
            <a:ext cx="4104456" cy="310399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6" descr="C:\Users\hajekp.ISSSEMILY\AppData\Local\Microsoft\Windows\Temporary Internet Files\Content.IE5\5L1W01TD\MC9003109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095758" flipH="1">
            <a:off x="5164596" y="2606719"/>
            <a:ext cx="1190677" cy="1184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316918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3361" y="1124744"/>
            <a:ext cx="7776864" cy="41549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400" dirty="0" smtClean="0"/>
              <a:t>Celý systém </a:t>
            </a:r>
            <a:r>
              <a:rPr lang="cs-CZ" sz="4400" dirty="0" err="1" smtClean="0"/>
              <a:t>Porotherm</a:t>
            </a:r>
            <a:r>
              <a:rPr lang="cs-CZ" sz="4400" dirty="0" smtClean="0"/>
              <a:t> </a:t>
            </a:r>
            <a:r>
              <a:rPr lang="cs-CZ" sz="4400" dirty="0" err="1" smtClean="0"/>
              <a:t>Profi</a:t>
            </a:r>
            <a:r>
              <a:rPr lang="cs-CZ" sz="4400" dirty="0" smtClean="0"/>
              <a:t> </a:t>
            </a:r>
            <a:r>
              <a:rPr lang="cs-CZ" sz="4400" dirty="0" err="1" smtClean="0"/>
              <a:t>Dryfix</a:t>
            </a:r>
            <a:r>
              <a:rPr lang="cs-CZ" sz="4400" dirty="0" smtClean="0"/>
              <a:t> je spolu se všemi zásadami, doporučeními a návody pro zdění na </a:t>
            </a:r>
            <a:r>
              <a:rPr lang="cs-CZ" sz="4400" dirty="0" err="1" smtClean="0"/>
              <a:t>Dryfix</a:t>
            </a:r>
            <a:r>
              <a:rPr lang="cs-CZ" sz="4400" dirty="0" smtClean="0"/>
              <a:t> pěnu popsán ve videosekvenci výrobce </a:t>
            </a:r>
            <a:r>
              <a:rPr lang="cs-CZ" sz="4400" dirty="0" err="1" smtClean="0"/>
              <a:t>Wienerberger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10" name="Picture 8" descr="C:\Users\hajekp.ISSSEMILY\AppData\Local\Microsoft\Windows\Temporary Internet Files\Content.IE5\5L1W01TD\MC900286578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97152"/>
            <a:ext cx="1791310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>
            <a:hlinkClick r:id="rId3"/>
          </p:cNvPr>
          <p:cNvSpPr/>
          <p:nvPr/>
        </p:nvSpPr>
        <p:spPr>
          <a:xfrm rot="20407481">
            <a:off x="5099731" y="5481803"/>
            <a:ext cx="20572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Video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46644995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1" grpId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1860</TotalTime>
  <Words>89</Words>
  <Application>Microsoft Office PowerPoint</Application>
  <PresentationFormat>Předvádění na obrazovce (4:3)</PresentationFormat>
  <Paragraphs>13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208</cp:revision>
  <dcterms:created xsi:type="dcterms:W3CDTF">2012-05-07T15:15:55Z</dcterms:created>
  <dcterms:modified xsi:type="dcterms:W3CDTF">2013-10-05T16:21:03Z</dcterms:modified>
</cp:coreProperties>
</file>