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gif" ContentType="image/gif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8"/>
  </p:handoutMasterIdLst>
  <p:sldIdLst>
    <p:sldId id="262" r:id="rId2"/>
    <p:sldId id="256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628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C0A6FA43-B6B0-4FF1-A639-FF9DD695AAD6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73CFA929-A718-433E-9101-03FD265879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74547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B0A67E-1EBB-4B41-97FE-7E1BFB012722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30C61C-A807-465C-BEF5-09CA1F00FC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2826191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A94922-88A7-4AA3-9577-DEC49FA7678E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B9C53A-B35A-46AA-8452-D6E1CA77FD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1326852"/>
      </p:ext>
    </p:extLst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DF3B23-C01D-4BF2-A6C2-06CAE2E8F78E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E6A27D-2A6B-4ACA-93E7-59B358A27D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8992960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E9B2C7-BE8F-4142-87F3-DF4CD38ACAFF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E30BC8-4227-4EE1-99D8-D4FA6348D6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8155872"/>
      </p:ext>
    </p:extLst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9F7421-EA1E-48EA-B0D0-CCFE62F648EA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FE0B1C-D05F-4C63-962F-85B621F405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1947911"/>
      </p:ext>
    </p:extLst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131FC9-6CE6-4C2F-9FE4-9495A6776CCF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6C283A-10CF-4454-9B4F-1F44D2A486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7940559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95DD0F-5FB9-4060-954A-5B98E9B27980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DAB802-A03E-4922-B059-FE5FE1649B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9026582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079152-F7D5-4842-BDA0-AE24D19F86FC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E94E6A-3EA6-41C1-B3F5-E6EBFE5FD9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1640158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4129AE-AAB5-4FF2-85F0-647F1EECCD26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58F4E8-D4C8-45DE-874C-B041E09157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5232912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5C8601-1623-4AA7-B9F2-465689865ABA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88B5E5-3CCA-4834-AEF0-2F8517F588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1046973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29F448-B0D2-4000-8FE6-A6ED496D3133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3D37DE-AAA6-48E2-A54C-063B4BB284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5741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g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A570B76-F24D-4928-A3F4-C125CAFA0C7A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193BA6D-F09B-440F-B75C-5D11B97930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mlDrawing" Target="../drawings/vmlDrawing1.vml"/><Relationship Id="rId1" Type="http://schemas.openxmlformats.org/officeDocument/2006/relationships/themeOverride" Target="../theme/themeOverride1.xml"/><Relationship Id="rId5" Type="http://schemas.openxmlformats.org/officeDocument/2006/relationships/image" Target="../media/image2.emf"/><Relationship Id="rId4" Type="http://schemas.openxmlformats.org/officeDocument/2006/relationships/package" Target="../embeddings/Microsoft_Word_Document1.docx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tong.cz/cs/content/zdrave-bydleni-.php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74712286"/>
              </p:ext>
            </p:extLst>
          </p:nvPr>
        </p:nvGraphicFramePr>
        <p:xfrm>
          <a:off x="2339752" y="58780"/>
          <a:ext cx="4501828" cy="679922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4" imgW="5889940" imgH="8895004" progId="Word.Document.12">
                  <p:embed/>
                </p:oleObj>
              </mc:Choice>
              <mc:Fallback>
                <p:oleObj name="Dokument" r:id="rId4" imgW="5889940" imgH="8895004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339752" y="58780"/>
                        <a:ext cx="4501828" cy="679922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0866880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059832" y="188913"/>
            <a:ext cx="5833343" cy="523220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cs-CZ" sz="2800" dirty="0" smtClean="0"/>
              <a:t>Systém tvárnicového zdiva YTONG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5575" y="1700808"/>
            <a:ext cx="7776864" cy="304698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cs-CZ"/>
            </a:defPPr>
            <a:lvl1pPr algn="ctr">
              <a:defRPr sz="3600"/>
            </a:lvl1pPr>
          </a:lstStyle>
          <a:p>
            <a:r>
              <a:rPr lang="cs-CZ" sz="4800" dirty="0"/>
              <a:t>V</a:t>
            </a:r>
            <a:r>
              <a:rPr lang="cs-CZ" sz="4800" dirty="0" smtClean="0"/>
              <a:t>ýhody použití</a:t>
            </a:r>
            <a:br>
              <a:rPr lang="cs-CZ" sz="4800" dirty="0" smtClean="0"/>
            </a:br>
            <a:r>
              <a:rPr lang="cs-CZ" sz="4800" dirty="0" smtClean="0"/>
              <a:t>a přednosti zdění</a:t>
            </a:r>
            <a:br>
              <a:rPr lang="cs-CZ" sz="4800" dirty="0" smtClean="0"/>
            </a:br>
            <a:r>
              <a:rPr lang="cs-CZ" sz="4800" dirty="0" smtClean="0"/>
              <a:t>z pórobetonových tvárnic</a:t>
            </a:r>
            <a:br>
              <a:rPr lang="cs-CZ" sz="4800" dirty="0" smtClean="0"/>
            </a:br>
            <a:r>
              <a:rPr lang="cs-CZ" sz="4800" dirty="0" smtClean="0"/>
              <a:t>YTONG</a:t>
            </a:r>
            <a:endParaRPr lang="cs-CZ" sz="4800" dirty="0"/>
          </a:p>
        </p:txBody>
      </p:sp>
      <p:pic>
        <p:nvPicPr>
          <p:cNvPr id="1026" name="Picture 2" descr="C:\Users\hajekp.ISSSEMILY\AppData\Local\Microsoft\Windows\Temporary Internet Files\Content.IE5\TJZZO2MA\MC90044146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509" y="4115143"/>
            <a:ext cx="2742857" cy="2742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738681" y="1210792"/>
            <a:ext cx="7776864" cy="452431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cs-CZ"/>
            </a:defPPr>
            <a:lvl1pPr algn="ctr">
              <a:defRPr sz="3600"/>
            </a:lvl1pPr>
          </a:lstStyle>
          <a:p>
            <a:pPr algn="l"/>
            <a:r>
              <a:rPr lang="cs-CZ" sz="4800" dirty="0" smtClean="0"/>
              <a:t>Tvárnice z bílého pórobetonu obsahují ze 100% přírodní suroviny: Křemičitý</a:t>
            </a:r>
            <a:br>
              <a:rPr lang="cs-CZ" sz="4800" dirty="0" smtClean="0"/>
            </a:br>
            <a:r>
              <a:rPr lang="cs-CZ" sz="4800" dirty="0" smtClean="0"/>
              <a:t>písek, vápno a vodu</a:t>
            </a:r>
            <a:br>
              <a:rPr lang="cs-CZ" sz="4800" dirty="0" smtClean="0"/>
            </a:br>
            <a:r>
              <a:rPr lang="cs-CZ" sz="4800" dirty="0" smtClean="0"/>
              <a:t>– vše s minimálním</a:t>
            </a:r>
            <a:br>
              <a:rPr lang="cs-CZ" sz="4800" dirty="0" smtClean="0"/>
            </a:br>
            <a:r>
              <a:rPr lang="cs-CZ" sz="4800" dirty="0" smtClean="0"/>
              <a:t>obsahem radionuklidů.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059832" y="188913"/>
            <a:ext cx="5833343" cy="523220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cs-CZ" sz="2800" dirty="0" smtClean="0"/>
              <a:t>Systém tvárnicového zdiva YTONG</a:t>
            </a:r>
            <a:endParaRPr lang="cs-CZ" sz="2800" dirty="0"/>
          </a:p>
        </p:txBody>
      </p:sp>
      <p:pic>
        <p:nvPicPr>
          <p:cNvPr id="2" name="Picture 2" descr="C:\Users\hajekp.ISSSEMILY\AppData\Local\Microsoft\Windows\Temporary Internet Files\Content.IE5\TJZZO2MA\MP90038757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4912" y="2924944"/>
            <a:ext cx="260908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6317457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738681" y="1052736"/>
            <a:ext cx="7776864" cy="452431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cs-CZ"/>
            </a:defPPr>
            <a:lvl1pPr algn="ctr">
              <a:defRPr sz="3600"/>
            </a:lvl1pPr>
          </a:lstStyle>
          <a:p>
            <a:pPr algn="l"/>
            <a:r>
              <a:rPr lang="cs-CZ" sz="4800" dirty="0" smtClean="0"/>
              <a:t>Zajišťují tak zdravé bydlení</a:t>
            </a:r>
            <a:br>
              <a:rPr lang="cs-CZ" sz="4800" dirty="0" smtClean="0"/>
            </a:br>
            <a:r>
              <a:rPr lang="cs-CZ" sz="4800" dirty="0" smtClean="0"/>
              <a:t>bez plísní, přičemž milióny malých vzduchových pórů zajišťuje optimální vlhkost</a:t>
            </a:r>
            <a:br>
              <a:rPr lang="cs-CZ" sz="4800" dirty="0" smtClean="0"/>
            </a:br>
            <a:r>
              <a:rPr lang="cs-CZ" sz="4800" dirty="0" smtClean="0"/>
              <a:t>a tepelnou pohodu</a:t>
            </a:r>
            <a:br>
              <a:rPr lang="cs-CZ" sz="4800" dirty="0" smtClean="0"/>
            </a:br>
            <a:r>
              <a:rPr lang="cs-CZ" sz="4800" dirty="0" smtClean="0"/>
              <a:t>v domě.</a:t>
            </a:r>
            <a:endParaRPr lang="cs-CZ" sz="4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059832" y="188913"/>
            <a:ext cx="5833343" cy="523220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cs-CZ" sz="2800" dirty="0" smtClean="0"/>
              <a:t>Systém tvárnicového zdiva YTONG</a:t>
            </a:r>
            <a:endParaRPr lang="cs-CZ" sz="2800" dirty="0"/>
          </a:p>
        </p:txBody>
      </p:sp>
      <p:pic>
        <p:nvPicPr>
          <p:cNvPr id="1026" name="Picture 2" descr="C:\Users\hajekp.ISSSEMILY\AppData\Local\Microsoft\Windows\Temporary Internet Files\Content.IE5\5L1W01TD\MP90044222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5013157"/>
            <a:ext cx="2485129" cy="1656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hajekp.ISSSEMILY\AppData\Local\Microsoft\Windows\Temporary Internet Files\Content.IE5\TJZZO2MA\MP900438789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3559" y="4005063"/>
            <a:ext cx="1894826" cy="2852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128846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ovéPole 12"/>
          <p:cNvSpPr txBox="1"/>
          <p:nvPr/>
        </p:nvSpPr>
        <p:spPr>
          <a:xfrm>
            <a:off x="727373" y="1121939"/>
            <a:ext cx="7776864" cy="452431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cs-CZ"/>
            </a:defPPr>
            <a:lvl1pPr algn="ctr">
              <a:defRPr sz="3600"/>
            </a:lvl1pPr>
          </a:lstStyle>
          <a:p>
            <a:pPr algn="l"/>
            <a:r>
              <a:rPr lang="cs-CZ" sz="4800" dirty="0" smtClean="0"/>
              <a:t>Snížení provozních nákladů budovy na otop v zimní sezóně je důsledkem ideálního izolantu - </a:t>
            </a:r>
            <a:r>
              <a:rPr lang="cs-CZ" sz="4800" dirty="0"/>
              <a:t>vzduchu </a:t>
            </a:r>
            <a:r>
              <a:rPr lang="cs-CZ" sz="4800" dirty="0" smtClean="0"/>
              <a:t>uzavřeného v mikroskopických pórech tvárnice.</a:t>
            </a:r>
            <a:endParaRPr lang="cs-CZ" sz="4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059832" y="188913"/>
            <a:ext cx="5833343" cy="523220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cs-CZ" sz="2800" dirty="0" smtClean="0"/>
              <a:t>Systém tvárnicového zdiva YTONG</a:t>
            </a:r>
            <a:endParaRPr lang="cs-CZ" sz="2800" dirty="0"/>
          </a:p>
        </p:txBody>
      </p:sp>
      <p:pic>
        <p:nvPicPr>
          <p:cNvPr id="3" name="Picture 2" descr="C:\Users\hajekp.ISSSEMILY\AppData\Local\Microsoft\Windows\Temporary Internet Files\Content.IE5\O7ATP9J2\MC9000787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4677" y="4653136"/>
            <a:ext cx="1849473" cy="1986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0443997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ovéPole 12"/>
          <p:cNvSpPr txBox="1"/>
          <p:nvPr/>
        </p:nvSpPr>
        <p:spPr>
          <a:xfrm>
            <a:off x="738681" y="1196752"/>
            <a:ext cx="7776864" cy="830997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cs-CZ"/>
            </a:defPPr>
            <a:lvl1pPr algn="ctr">
              <a:defRPr sz="3600"/>
            </a:lvl1pPr>
          </a:lstStyle>
          <a:p>
            <a:pPr algn="l"/>
            <a:r>
              <a:rPr lang="cs-CZ" sz="4800" dirty="0" smtClean="0"/>
              <a:t>Další výhody:</a:t>
            </a:r>
            <a:endParaRPr lang="cs-CZ" sz="48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738680" y="2106384"/>
            <a:ext cx="671364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/>
              <a:t>Zdivo YTONG lehké</a:t>
            </a:r>
            <a:br>
              <a:rPr lang="cs-CZ" sz="2800" dirty="0" smtClean="0"/>
            </a:br>
            <a:r>
              <a:rPr lang="cs-CZ" sz="2800" dirty="0" smtClean="0"/>
              <a:t>a zároveň pevné a únosné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/>
              <a:t>Snadná manipulace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/>
              <a:t>Snadná opracovatelnost</a:t>
            </a:r>
            <a:br>
              <a:rPr lang="cs-CZ" sz="2800" dirty="0" smtClean="0"/>
            </a:br>
            <a:r>
              <a:rPr lang="cs-CZ" sz="2800" dirty="0" smtClean="0"/>
              <a:t>a řezání tvárnic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/>
              <a:t>Výborná zvuková izolace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err="1" smtClean="0"/>
              <a:t>Požáruodolný</a:t>
            </a:r>
            <a:r>
              <a:rPr lang="cs-CZ" sz="2800" dirty="0" smtClean="0"/>
              <a:t> materiál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/>
              <a:t>Minimum malty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/>
              <a:t>Jednoduché rozvody ve stěnách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/>
              <a:t>Úspora času, peněz, trvalá hodnota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059832" y="188913"/>
            <a:ext cx="5833343" cy="523220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cs-CZ" sz="2800" dirty="0" smtClean="0"/>
              <a:t>Systém tvárnicového zdiva YTONG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12160" y="6559189"/>
            <a:ext cx="30415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i="1" dirty="0" smtClean="0"/>
              <a:t>Ilustrace: Kliparty Office a archiv autora</a:t>
            </a:r>
            <a:endParaRPr lang="cs-CZ" sz="1200" i="1" dirty="0"/>
          </a:p>
        </p:txBody>
      </p:sp>
      <p:pic>
        <p:nvPicPr>
          <p:cNvPr id="7" name="Picture 2" descr="C:\Users\hajekp.ISSSEMILY\AppData\Local\Microsoft\Windows\Temporary Internet Files\Content.IE5\O7ATP9J2\MP90038760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6503" y="1583168"/>
            <a:ext cx="3167497" cy="2259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5292080" y="4736258"/>
            <a:ext cx="2808312" cy="70788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dirty="0" smtClean="0"/>
              <a:t>Bližší popis:</a:t>
            </a:r>
            <a:endParaRPr lang="cs-CZ" sz="4000" dirty="0"/>
          </a:p>
        </p:txBody>
      </p:sp>
      <p:sp>
        <p:nvSpPr>
          <p:cNvPr id="11" name="Tlačítko akce: Informace 10">
            <a:hlinkClick r:id="rId3" highlightClick="1"/>
          </p:cNvPr>
          <p:cNvSpPr/>
          <p:nvPr/>
        </p:nvSpPr>
        <p:spPr>
          <a:xfrm>
            <a:off x="7834197" y="5244531"/>
            <a:ext cx="792088" cy="792088"/>
          </a:xfrm>
          <a:prstGeom prst="actionButtonInform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Picture 2" descr="C:\Users\hajekp.ISSSEMILY\AppData\Local\Microsoft\Windows\Temporary Internet Files\Content.IE5\O7ATP9J2\MC900433891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4197" y="3501008"/>
            <a:ext cx="1034890" cy="1034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0035366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Metro">
    <a:dk1>
      <a:sysClr val="windowText" lastClr="000000"/>
    </a:dk1>
    <a:lt1>
      <a:sysClr val="window" lastClr="FFFFFF"/>
    </a:lt1>
    <a:dk2>
      <a:srgbClr val="4E5B6F"/>
    </a:dk2>
    <a:lt2>
      <a:srgbClr val="D6ECFF"/>
    </a:lt2>
    <a:accent1>
      <a:srgbClr val="7FD13B"/>
    </a:accent1>
    <a:accent2>
      <a:srgbClr val="EA157A"/>
    </a:accent2>
    <a:accent3>
      <a:srgbClr val="FEB80A"/>
    </a:accent3>
    <a:accent4>
      <a:srgbClr val="00ADDC"/>
    </a:accent4>
    <a:accent5>
      <a:srgbClr val="738AC8"/>
    </a:accent5>
    <a:accent6>
      <a:srgbClr val="1AB39F"/>
    </a:accent6>
    <a:hlink>
      <a:srgbClr val="EB8803"/>
    </a:hlink>
    <a:folHlink>
      <a:srgbClr val="5F7791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1047</TotalTime>
  <Words>75</Words>
  <Application>Microsoft Office PowerPoint</Application>
  <PresentationFormat>Předvádění na obrazovce (4:3)</PresentationFormat>
  <Paragraphs>20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sady Office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Prima_music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Prima_music</dc:creator>
  <cp:lastModifiedBy>Petr Hájek</cp:lastModifiedBy>
  <cp:revision>123</cp:revision>
  <dcterms:created xsi:type="dcterms:W3CDTF">2012-05-07T15:15:55Z</dcterms:created>
  <dcterms:modified xsi:type="dcterms:W3CDTF">2013-10-05T16:21:54Z</dcterms:modified>
</cp:coreProperties>
</file>