
<file path=[Content_Types].xml><?xml version="1.0" encoding="utf-8"?>
<Types xmlns="http://schemas.openxmlformats.org/package/2006/content-types"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gif" ContentType="image/gif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8"/>
  </p:handoutMasterIdLst>
  <p:sldIdLst>
    <p:sldId id="262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628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0A6FA43-B6B0-4FF1-A639-FF9DD695AAD6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73CFA929-A718-433E-9101-03FD26587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74547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B0A67E-1EBB-4B41-97FE-7E1BFB012722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0C61C-A807-465C-BEF5-09CA1F00FC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826191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94922-88A7-4AA3-9577-DEC49FA7678E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9C53A-B35A-46AA-8452-D6E1CA77FD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326852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DF3B23-C01D-4BF2-A6C2-06CAE2E8F78E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6A27D-2A6B-4ACA-93E7-59B358A27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992960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E9B2C7-BE8F-4142-87F3-DF4CD38ACAFF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E30BC8-4227-4EE1-99D8-D4FA6348D6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155872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9F7421-EA1E-48EA-B0D0-CCFE62F648EA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E0B1C-D05F-4C63-962F-85B621F40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947911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131FC9-6CE6-4C2F-9FE4-9495A6776CCF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C283A-10CF-4454-9B4F-1F44D2A486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940559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95DD0F-5FB9-4060-954A-5B98E9B27980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AB802-A03E-4922-B059-FE5FE1649B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026582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079152-F7D5-4842-BDA0-AE24D19F86FC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94E6A-3EA6-41C1-B3F5-E6EBFE5FD9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640158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4129AE-AAB5-4FF2-85F0-647F1EECCD26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8F4E8-D4C8-45DE-874C-B041E09157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232912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5C8601-1623-4AA7-B9F2-465689865ABA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88B5E5-3CCA-4834-AEF0-2F8517F588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046973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29F448-B0D2-4000-8FE6-A6ED496D3133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D37DE-AAA6-48E2-A54C-063B4BB28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5741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A570B76-F24D-4928-A3F4-C125CAFA0C7A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93BA6D-F09B-440F-B75C-5D11B97930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mlDrawing" Target="../drawings/vmlDrawing1.vml"/><Relationship Id="rId1" Type="http://schemas.openxmlformats.org/officeDocument/2006/relationships/themeOverride" Target="../theme/themeOverride1.xml"/><Relationship Id="rId5" Type="http://schemas.openxmlformats.org/officeDocument/2006/relationships/image" Target="../media/image2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hyperlink" Target="http://www.youtube.com/v/5aswkckWOCI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39948280"/>
              </p:ext>
            </p:extLst>
          </p:nvPr>
        </p:nvGraphicFramePr>
        <p:xfrm>
          <a:off x="2378056" y="116632"/>
          <a:ext cx="4463524" cy="674136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4" imgW="5889940" imgH="8909067" progId="Word.Document.12">
                  <p:embed/>
                </p:oleObj>
              </mc:Choice>
              <mc:Fallback>
                <p:oleObj name="Dokument" r:id="rId4" imgW="5889940" imgH="890906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378056" y="116632"/>
                        <a:ext cx="4463524" cy="674136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866880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059832" y="188913"/>
            <a:ext cx="583334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tvárnicového zdiva YTONG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5" y="1556792"/>
            <a:ext cx="7776864" cy="156966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r>
              <a:rPr lang="cs-CZ" sz="4800" dirty="0" smtClean="0"/>
              <a:t>Založení první řady</a:t>
            </a:r>
            <a:br>
              <a:rPr lang="cs-CZ" sz="4800" dirty="0" smtClean="0"/>
            </a:br>
            <a:r>
              <a:rPr lang="cs-CZ" sz="4800" dirty="0" smtClean="0"/>
              <a:t>tvárnic YTONG</a:t>
            </a:r>
            <a:endParaRPr lang="cs-CZ" sz="4800" dirty="0"/>
          </a:p>
        </p:txBody>
      </p:sp>
      <p:pic>
        <p:nvPicPr>
          <p:cNvPr id="6146" name="Picture 2" descr="C:\Users\hajekp.ISSSEMILY\AppData\Local\Microsoft\Windows\Temporary Internet Files\Content.IE5\INV84FVK\MC9003331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429000"/>
            <a:ext cx="4929790" cy="3093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hajekp.ISSSEMILY\AppData\Local\Microsoft\Windows\Temporary Internet Files\Content.IE5\O7ATP9J2\MC900056533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429000"/>
            <a:ext cx="1844345" cy="1844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738681" y="1210792"/>
            <a:ext cx="7776864" cy="452431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800" dirty="0" smtClean="0"/>
              <a:t>Přesné založení první řady tvárnic je velmi důležité pro rychlé a bezproblémové provedení stěn i celé stavby.</a:t>
            </a:r>
          </a:p>
          <a:p>
            <a:pPr algn="l"/>
            <a:r>
              <a:rPr lang="cs-CZ" sz="4800" dirty="0" smtClean="0"/>
              <a:t>Nejprve zaměříme všechny rohy nivelačním přístrojem.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8913"/>
            <a:ext cx="583334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tvárnicového zdiva YTONG</a:t>
            </a:r>
            <a:endParaRPr lang="cs-CZ" sz="2800" dirty="0"/>
          </a:p>
        </p:txBody>
      </p:sp>
      <p:pic>
        <p:nvPicPr>
          <p:cNvPr id="2051" name="Picture 3" descr="C:\Users\hajekp.ISSSEMILY\AppData\Local\Microsoft\Windows\Temporary Internet Files\Content.IE5\5L1W01TD\MC9003127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2917" y="4835794"/>
            <a:ext cx="1610258" cy="17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631745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738681" y="1052736"/>
            <a:ext cx="7776864" cy="526297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800" dirty="0" smtClean="0"/>
              <a:t>Poté do roviny usadíme</a:t>
            </a:r>
            <a:br>
              <a:rPr lang="cs-CZ" sz="4800" dirty="0" smtClean="0"/>
            </a:br>
            <a:r>
              <a:rPr lang="cs-CZ" sz="4800" dirty="0" smtClean="0"/>
              <a:t>ve všech rozích tvárnice</a:t>
            </a:r>
            <a:br>
              <a:rPr lang="cs-CZ" sz="4800" dirty="0" smtClean="0"/>
            </a:br>
            <a:r>
              <a:rPr lang="cs-CZ" sz="4800" dirty="0" smtClean="0"/>
              <a:t>na minimální tloušťku vápenocementové malty 2 cm právě v nejvyšším rohu.</a:t>
            </a:r>
          </a:p>
          <a:p>
            <a:pPr algn="l"/>
            <a:r>
              <a:rPr lang="cs-CZ" sz="4800" dirty="0" smtClean="0"/>
              <a:t>Pod tvárnicí </a:t>
            </a:r>
            <a:r>
              <a:rPr lang="cs-CZ" sz="4800" dirty="0" err="1" smtClean="0"/>
              <a:t>maltujeme</a:t>
            </a:r>
            <a:r>
              <a:rPr lang="cs-CZ" sz="4800" dirty="0" smtClean="0"/>
              <a:t> vždy celoplošně.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8913"/>
            <a:ext cx="583334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tvárnicového zdiva YTONG</a:t>
            </a:r>
            <a:endParaRPr lang="cs-CZ" sz="2800" dirty="0"/>
          </a:p>
        </p:txBody>
      </p:sp>
      <p:pic>
        <p:nvPicPr>
          <p:cNvPr id="3075" name="Picture 3" descr="C:\Users\hajekp.ISSSEMILY\AppData\Local\Microsoft\Windows\Temporary Internet Files\Content.IE5\TJZZO2MA\MC900349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2099" y="1340768"/>
            <a:ext cx="1751076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128846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727373" y="1121939"/>
            <a:ext cx="7776864" cy="452431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800" dirty="0" smtClean="0"/>
              <a:t>Po osazení všech rohů nezapomene zkontrolovat jejich výškové usazení.</a:t>
            </a:r>
          </a:p>
          <a:p>
            <a:pPr algn="l"/>
            <a:r>
              <a:rPr lang="cs-CZ" sz="4800" dirty="0" smtClean="0"/>
              <a:t>Poté z rohu do rohu natáhneme provázek a začneme zdít.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59832" y="188913"/>
            <a:ext cx="583334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tvárnicového zdiva YTONG</a:t>
            </a:r>
            <a:endParaRPr lang="cs-CZ" sz="2800" dirty="0"/>
          </a:p>
        </p:txBody>
      </p:sp>
      <p:pic>
        <p:nvPicPr>
          <p:cNvPr id="4099" name="Picture 3" descr="C:\Users\hajekp.ISSSEMILY\AppData\Local\Microsoft\Windows\Temporary Internet Files\Content.IE5\5L1W01TD\MC9003255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869160"/>
            <a:ext cx="1530706" cy="182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044399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743361" y="808137"/>
            <a:ext cx="7776864" cy="5509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400" dirty="0" smtClean="0"/>
              <a:t>První řadu zdíme na MVC</a:t>
            </a:r>
            <a:br>
              <a:rPr lang="cs-CZ" sz="4400" dirty="0" smtClean="0"/>
            </a:br>
            <a:r>
              <a:rPr lang="cs-CZ" sz="4400" dirty="0" smtClean="0"/>
              <a:t>s měnící se tloušťkou</a:t>
            </a:r>
            <a:br>
              <a:rPr lang="cs-CZ" sz="4400" dirty="0" smtClean="0"/>
            </a:br>
            <a:r>
              <a:rPr lang="cs-CZ" sz="4400" dirty="0" smtClean="0"/>
              <a:t>dle nerovností základu. Styčné spáry </a:t>
            </a:r>
            <a:r>
              <a:rPr lang="cs-CZ" sz="4400" dirty="0" err="1" smtClean="0"/>
              <a:t>nemaltujeme</a:t>
            </a:r>
            <a:r>
              <a:rPr lang="cs-CZ" sz="4400" dirty="0" smtClean="0"/>
              <a:t>, u tvárnic využíváme pera a drážky. </a:t>
            </a:r>
            <a:br>
              <a:rPr lang="cs-CZ" sz="4400" dirty="0" smtClean="0"/>
            </a:br>
            <a:r>
              <a:rPr lang="cs-CZ" sz="4400" dirty="0" smtClean="0"/>
              <a:t>V rozích spojíme bočně tvárnice tenkovrstvou zdící</a:t>
            </a:r>
            <a:br>
              <a:rPr lang="cs-CZ" sz="4400" dirty="0" smtClean="0"/>
            </a:br>
            <a:r>
              <a:rPr lang="cs-CZ" sz="4400" dirty="0" smtClean="0"/>
              <a:t>maltou YTONG.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8913"/>
            <a:ext cx="583334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tvárnicového zdiva YTONG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  <p:pic>
        <p:nvPicPr>
          <p:cNvPr id="5" name="Picture 8" descr="C:\Users\hajekp.ISSSEMILY\AppData\Local\Microsoft\Windows\Temporary Internet Files\Content.IE5\5L1W01TD\MC900286578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797152"/>
            <a:ext cx="1791310" cy="1686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>
            <a:hlinkClick r:id="rId2"/>
          </p:cNvPr>
          <p:cNvSpPr/>
          <p:nvPr/>
        </p:nvSpPr>
        <p:spPr>
          <a:xfrm rot="20407481">
            <a:off x="5099731" y="5481803"/>
            <a:ext cx="205729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Video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40035366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7" grpId="1"/>
    </p:bld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etro">
    <a:dk1>
      <a:sysClr val="windowText" lastClr="000000"/>
    </a:dk1>
    <a:lt1>
      <a:sysClr val="window" lastClr="FFFFFF"/>
    </a:lt1>
    <a:dk2>
      <a:srgbClr val="4E5B6F"/>
    </a:dk2>
    <a:lt2>
      <a:srgbClr val="D6ECFF"/>
    </a:lt2>
    <a:accent1>
      <a:srgbClr val="7FD13B"/>
    </a:accent1>
    <a:accent2>
      <a:srgbClr val="EA157A"/>
    </a:accent2>
    <a:accent3>
      <a:srgbClr val="FEB80A"/>
    </a:accent3>
    <a:accent4>
      <a:srgbClr val="00ADDC"/>
    </a:accent4>
    <a:accent5>
      <a:srgbClr val="738AC8"/>
    </a:accent5>
    <a:accent6>
      <a:srgbClr val="1AB39F"/>
    </a:accent6>
    <a:hlink>
      <a:srgbClr val="EB8803"/>
    </a:hlink>
    <a:folHlink>
      <a:srgbClr val="5F7791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1126</TotalTime>
  <Words>86</Words>
  <Application>Microsoft Office PowerPoint</Application>
  <PresentationFormat>Předvádění na obrazovce (4:3)</PresentationFormat>
  <Paragraphs>15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129</cp:revision>
  <dcterms:created xsi:type="dcterms:W3CDTF">2012-05-07T15:15:55Z</dcterms:created>
  <dcterms:modified xsi:type="dcterms:W3CDTF">2013-10-05T16:22:43Z</dcterms:modified>
</cp:coreProperties>
</file>