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9"/>
  </p:handoutMasterIdLst>
  <p:sldIdLst>
    <p:sldId id="262" r:id="rId2"/>
    <p:sldId id="256" r:id="rId3"/>
    <p:sldId id="257" r:id="rId4"/>
    <p:sldId id="258" r:id="rId5"/>
    <p:sldId id="259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0A67E-1EBB-4B41-97FE-7E1BFB012722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94922-88A7-4AA3-9577-DEC49FA7678E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F3B23-C01D-4BF2-A6C2-06CAE2E8F78E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9B2C7-BE8F-4142-87F3-DF4CD38ACAFF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F7421-EA1E-48EA-B0D0-CCFE62F648EA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31FC9-6CE6-4C2F-9FE4-9495A6776CCF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5DD0F-5FB9-4060-954A-5B98E9B27980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79152-F7D5-4842-BDA0-AE24D19F86FC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129AE-AAB5-4FF2-85F0-647F1EECCD26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C8601-1623-4AA7-B9F2-465689865ABA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9F448-B0D2-4000-8FE6-A6ED496D3133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570B76-F24D-4928-A3F4-C125CAFA0C7A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mlDrawing" Target="../drawings/vmlDrawing1.v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eshop.ytong.cz/media/catalog/product/cache/1/image/9df78eab33525d08d6e5fb8d27136e95/l/z/lzice-007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eshop.ytong.cz/media/catalog/product/cache/1/image/9df78eab33525d08d6e5fb8d27136e95/h/o/hoblik-003_1_1.jpg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eshop.ytong.cz/media/catalog/product/cache/1/thumbnail/100x/9df78eab33525d08d6e5fb8d27136e95/p/i/pila-003_1_1.jpg" TargetMode="Externa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hyperlink" Target="http://www.youtube.com/v/el0JsUq8tJ4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53706552"/>
              </p:ext>
            </p:extLst>
          </p:nvPr>
        </p:nvGraphicFramePr>
        <p:xfrm>
          <a:off x="2378056" y="116632"/>
          <a:ext cx="4498200" cy="67937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4" imgW="5889940" imgH="8895004" progId="Word.Document.12">
                  <p:embed/>
                </p:oleObj>
              </mc:Choice>
              <mc:Fallback>
                <p:oleObj name="Dokument" r:id="rId4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378056" y="116632"/>
                        <a:ext cx="4498200" cy="67937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866880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pic>
        <p:nvPicPr>
          <p:cNvPr id="6146" name="Picture 2" descr="C:\Users\hajekp.ISSSEMILY\AppData\Local\Microsoft\Windows\Temporary Internet Files\Content.IE5\INV84FVK\MC9003331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7844" y="4692112"/>
            <a:ext cx="2916671" cy="1830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hajekp.ISSSEMILY\AppData\Local\Microsoft\Windows\Temporary Internet Files\Content.IE5\O7ATP9J2\MC90005653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176892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hajekp.ISSSEMILY\AppData\Local\Microsoft\Windows\Temporary Internet Files\Content.IE5\INV84FVK\MC9003331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2302" y="3668646"/>
            <a:ext cx="2592288" cy="1626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hajekp.ISSSEMILY\AppData\Local\Microsoft\Windows\Temporary Internet Files\Content.IE5\INV84FVK\MC9003331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636912"/>
            <a:ext cx="2592288" cy="1626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41927" y="1324780"/>
            <a:ext cx="7776864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r>
              <a:rPr lang="cs-CZ" sz="4800" dirty="0" smtClean="0"/>
              <a:t>Zdění dalších vrstev</a:t>
            </a:r>
            <a:br>
              <a:rPr lang="cs-CZ" sz="4800" dirty="0" smtClean="0"/>
            </a:br>
            <a:r>
              <a:rPr lang="cs-CZ" sz="4800" dirty="0" smtClean="0"/>
              <a:t>tvárnic YTONG</a:t>
            </a:r>
            <a:endParaRPr lang="cs-CZ" sz="48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38681" y="1210792"/>
            <a:ext cx="7776864" cy="45243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Další vrstvy tvárnic po jejich očištění od prachu lepíme pouze tenkovrstvou zdící maltou YTONG, nanášíme ji speciální zubatou zednickou lžicí YTONG viz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sp>
        <p:nvSpPr>
          <p:cNvPr id="2" name="Obdélník 1">
            <a:hlinkClick r:id="rId2"/>
          </p:cNvPr>
          <p:cNvSpPr/>
          <p:nvPr/>
        </p:nvSpPr>
        <p:spPr>
          <a:xfrm rot="1123031">
            <a:off x="4190449" y="5073388"/>
            <a:ext cx="4224459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000" b="1" cap="all" spc="0" dirty="0" smtClean="0">
                <a:ln w="900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Foto</a:t>
            </a:r>
          </a:p>
        </p:txBody>
      </p:sp>
    </p:spTree>
    <p:extLst>
      <p:ext uri="{BB962C8B-B14F-4D97-AF65-F5344CB8AC3E}">
        <p14:creationId xmlns:p14="http://schemas.microsoft.com/office/powerpoint/2010/main" val="67631745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1052736"/>
            <a:ext cx="7903985" cy="45243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K ukládání tvárnic využíváme opět jejich úchytových kapes,</a:t>
            </a:r>
            <a:br>
              <a:rPr lang="cs-CZ" sz="4800" dirty="0" smtClean="0"/>
            </a:br>
            <a:r>
              <a:rPr lang="cs-CZ" sz="4800" dirty="0" smtClean="0"/>
              <a:t>per a drážek. V rozích tvárnice převazujeme, aby žádné styčné spáry nebyly</a:t>
            </a:r>
            <a:br>
              <a:rPr lang="cs-CZ" sz="4800" dirty="0" smtClean="0"/>
            </a:br>
            <a:r>
              <a:rPr lang="cs-CZ" sz="4800" dirty="0" smtClean="0"/>
              <a:t>nad sebou.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77072"/>
            <a:ext cx="2869786" cy="249182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12884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727373" y="1121939"/>
            <a:ext cx="7776864" cy="526297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Styčné spáry </a:t>
            </a:r>
            <a:r>
              <a:rPr lang="cs-CZ" sz="4800" dirty="0" err="1" smtClean="0"/>
              <a:t>nemaltujeme</a:t>
            </a:r>
            <a:r>
              <a:rPr lang="cs-CZ" sz="4800" dirty="0" smtClean="0"/>
              <a:t>.</a:t>
            </a:r>
          </a:p>
          <a:p>
            <a:pPr algn="l"/>
            <a:r>
              <a:rPr lang="cs-CZ" sz="4800" dirty="0" smtClean="0"/>
              <a:t>Případné výškové nerovnosti, nadbytečné profily a výstupky zarovnáváme hoblíkem viz</a:t>
            </a:r>
          </a:p>
          <a:p>
            <a:pPr algn="l"/>
            <a:r>
              <a:rPr lang="cs-CZ" sz="4800" dirty="0" smtClean="0"/>
              <a:t>a nezapomene</a:t>
            </a:r>
            <a:br>
              <a:rPr lang="cs-CZ" sz="4800" dirty="0" smtClean="0"/>
            </a:br>
            <a:r>
              <a:rPr lang="cs-CZ" sz="4800" dirty="0" smtClean="0"/>
              <a:t>opět povrch</a:t>
            </a:r>
            <a:br>
              <a:rPr lang="cs-CZ" sz="4800" dirty="0" smtClean="0"/>
            </a:br>
            <a:r>
              <a:rPr lang="cs-CZ" sz="4800" dirty="0" smtClean="0"/>
              <a:t>očistit.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sp>
        <p:nvSpPr>
          <p:cNvPr id="5" name="Obdélník 4">
            <a:hlinkClick r:id="rId2"/>
          </p:cNvPr>
          <p:cNvSpPr/>
          <p:nvPr/>
        </p:nvSpPr>
        <p:spPr>
          <a:xfrm rot="20026583">
            <a:off x="5007039" y="4174305"/>
            <a:ext cx="4224459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000" b="1" cap="all" spc="0" dirty="0" smtClean="0">
                <a:ln w="900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Foto</a:t>
            </a:r>
          </a:p>
        </p:txBody>
      </p:sp>
    </p:spTree>
    <p:extLst>
      <p:ext uri="{BB962C8B-B14F-4D97-AF65-F5344CB8AC3E}">
        <p14:creationId xmlns:p14="http://schemas.microsoft.com/office/powerpoint/2010/main" val="373044399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827584" y="1124744"/>
            <a:ext cx="7776864" cy="526297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YTONG tvárnice se velmi lehce opracovávají a řežou kvůli vazbě apod. na ten správný rozměr např. ruční </a:t>
            </a:r>
            <a:r>
              <a:rPr lang="cs-CZ" sz="4800" dirty="0" err="1" smtClean="0"/>
              <a:t>vidiovou</a:t>
            </a:r>
            <a:r>
              <a:rPr lang="cs-CZ" sz="4800" dirty="0" smtClean="0"/>
              <a:t> pilou</a:t>
            </a:r>
            <a:r>
              <a:rPr lang="cs-CZ" sz="4800" dirty="0"/>
              <a:t> </a:t>
            </a:r>
            <a:r>
              <a:rPr lang="cs-CZ" sz="4800" dirty="0" smtClean="0"/>
              <a:t>- viz</a:t>
            </a:r>
            <a:br>
              <a:rPr lang="cs-CZ" sz="4800" dirty="0" smtClean="0"/>
            </a:br>
            <a:r>
              <a:rPr lang="cs-CZ" sz="4800" dirty="0" smtClean="0"/>
              <a:t>Není tedy nutno objednávat žádné speciální tvarovky.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sp>
        <p:nvSpPr>
          <p:cNvPr id="5" name="Obdélník 4">
            <a:hlinkClick r:id="rId2"/>
          </p:cNvPr>
          <p:cNvSpPr/>
          <p:nvPr/>
        </p:nvSpPr>
        <p:spPr>
          <a:xfrm rot="861614">
            <a:off x="2816512" y="4127225"/>
            <a:ext cx="3096344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all" spc="0" dirty="0" smtClean="0">
                <a:ln w="900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Foto</a:t>
            </a:r>
          </a:p>
        </p:txBody>
      </p:sp>
    </p:spTree>
    <p:extLst>
      <p:ext uri="{BB962C8B-B14F-4D97-AF65-F5344CB8AC3E}">
        <p14:creationId xmlns:p14="http://schemas.microsoft.com/office/powerpoint/2010/main" val="427213271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741021" y="980728"/>
            <a:ext cx="7776864" cy="48320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400" dirty="0" smtClean="0"/>
              <a:t>Používáme-li tvárnice bez per a drážek, nanášíme také na styčné spáry lepící maltu.</a:t>
            </a:r>
          </a:p>
          <a:p>
            <a:pPr algn="l"/>
            <a:r>
              <a:rPr lang="cs-CZ" sz="4400" dirty="0" smtClean="0"/>
              <a:t>Napojování vnitřních nosných zdí provádíme převazbou</a:t>
            </a:r>
            <a:br>
              <a:rPr lang="cs-CZ" sz="4400" dirty="0" smtClean="0"/>
            </a:br>
            <a:r>
              <a:rPr lang="cs-CZ" sz="4400" dirty="0" smtClean="0"/>
              <a:t>v obvodové stěně dle pravidel zdění na vazbu.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pic>
        <p:nvPicPr>
          <p:cNvPr id="5" name="Picture 8" descr="C:\Users\hajekp.ISSSEMILY\AppData\Local\Microsoft\Windows\Temporary Internet Files\Content.IE5\5L1W01TD\MC900286578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97152"/>
            <a:ext cx="1791310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>
            <a:hlinkClick r:id="rId2"/>
          </p:cNvPr>
          <p:cNvSpPr/>
          <p:nvPr/>
        </p:nvSpPr>
        <p:spPr>
          <a:xfrm rot="20407481">
            <a:off x="5099731" y="5481803"/>
            <a:ext cx="20572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Video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4003536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1168</TotalTime>
  <Words>131</Words>
  <Application>Microsoft Office PowerPoint</Application>
  <PresentationFormat>Předvádění na obrazovce (4:3)</PresentationFormat>
  <Paragraphs>20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137</cp:revision>
  <dcterms:created xsi:type="dcterms:W3CDTF">2012-05-07T15:15:55Z</dcterms:created>
  <dcterms:modified xsi:type="dcterms:W3CDTF">2013-10-05T16:23:31Z</dcterms:modified>
</cp:coreProperties>
</file>