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tong.cz/cs/content/ytong---spojka-zdiva.php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v/zyWK9rz6D-s" TargetMode="External"/><Relationship Id="rId2" Type="http://schemas.openxmlformats.org/officeDocument/2006/relationships/hyperlink" Target="http://www.ytong.cz/cs/content/nenosny-preklad.php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0114483"/>
              </p:ext>
            </p:extLst>
          </p:nvPr>
        </p:nvGraphicFramePr>
        <p:xfrm>
          <a:off x="2336152" y="116631"/>
          <a:ext cx="4612112" cy="68327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5889940" imgH="8724092" progId="Word.Document.12">
                  <p:embed/>
                </p:oleObj>
              </mc:Choice>
              <mc:Fallback>
                <p:oleObj name="Dokument" r:id="rId4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6152" y="116631"/>
                        <a:ext cx="4612112" cy="68327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6146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612" y="4747319"/>
            <a:ext cx="1166943" cy="1951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jekp.ISSSEMILY\AppData\Local\Microsoft\Windows\Temporary Internet Files\Content.IE5\O7ATP9J2\MC90005653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625" y="3209487"/>
            <a:ext cx="3007565" cy="300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072" y="3703974"/>
            <a:ext cx="1037159" cy="173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779" y="2648334"/>
            <a:ext cx="900500" cy="17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41927" y="1324780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Zdění příček</a:t>
            </a:r>
            <a:br>
              <a:rPr lang="cs-CZ" sz="4800" dirty="0" smtClean="0"/>
            </a:br>
            <a:r>
              <a:rPr lang="cs-CZ" sz="4800" dirty="0" smtClean="0"/>
              <a:t>YTONG</a:t>
            </a:r>
            <a:endParaRPr lang="cs-CZ" sz="4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21079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Příčky uchytíme k nerezovým spojkám, vloženým do ložné spáry v každé druhé řadě nosné stěny.</a:t>
            </a:r>
            <a:br>
              <a:rPr lang="cs-CZ" sz="4800" dirty="0" smtClean="0"/>
            </a:br>
            <a:r>
              <a:rPr lang="cs-CZ" sz="4800" dirty="0" smtClean="0">
                <a:hlinkClick r:id="rId2"/>
              </a:rPr>
              <a:t>Spojky</a:t>
            </a:r>
            <a:r>
              <a:rPr lang="cs-CZ" sz="4800" dirty="0" smtClean="0"/>
              <a:t> řádně</a:t>
            </a:r>
            <a:br>
              <a:rPr lang="cs-CZ" sz="4800" dirty="0" smtClean="0"/>
            </a:br>
            <a:r>
              <a:rPr lang="cs-CZ" sz="4800" dirty="0" err="1" smtClean="0"/>
              <a:t>promaltujeme</a:t>
            </a:r>
            <a:r>
              <a:rPr lang="cs-CZ" sz="4800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72473"/>
            <a:ext cx="2960089" cy="33855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1052736"/>
            <a:ext cx="7903985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Příčkovky zdíme na vazbu</a:t>
            </a:r>
            <a:br>
              <a:rPr lang="cs-CZ" sz="4800" dirty="0" smtClean="0"/>
            </a:br>
            <a:r>
              <a:rPr lang="cs-CZ" sz="4800" dirty="0" smtClean="0"/>
              <a:t>a protože nemají pero-drážku, na jejich styčné spáry také nanášíme lepící maltu.</a:t>
            </a:r>
          </a:p>
          <a:p>
            <a:pPr algn="l"/>
            <a:r>
              <a:rPr lang="cs-CZ" sz="4800" dirty="0" smtClean="0"/>
              <a:t>Spáru mezi příčkou a stropem vyplníme montážní pěnou.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1027" name="Picture 3" descr="C:\Users\hajekp.ISSSEMILY\AppData\Local\Microsoft\Windows\Temporary Internet Files\Content.IE5\INV84FVK\MC900370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812" y="5085184"/>
            <a:ext cx="1573984" cy="160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27373" y="1121939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Dodatečné příčky kotvíme</a:t>
            </a:r>
            <a:br>
              <a:rPr lang="cs-CZ" sz="4800" dirty="0" smtClean="0"/>
            </a:br>
            <a:r>
              <a:rPr lang="cs-CZ" sz="4800" dirty="0" smtClean="0"/>
              <a:t>ke stěně ohnutou nerezovou spojkou na hmoždinky</a:t>
            </a:r>
            <a:br>
              <a:rPr lang="cs-CZ" sz="4800" dirty="0" smtClean="0"/>
            </a:br>
            <a:r>
              <a:rPr lang="cs-CZ" sz="4800" dirty="0" smtClean="0"/>
              <a:t>do pórobetonu.</a:t>
            </a:r>
          </a:p>
          <a:p>
            <a:pPr algn="l"/>
            <a:r>
              <a:rPr lang="cs-CZ" sz="4800" dirty="0" smtClean="0"/>
              <a:t>V ložné spáře</a:t>
            </a:r>
            <a:br>
              <a:rPr lang="cs-CZ" sz="4800" dirty="0" smtClean="0"/>
            </a:br>
            <a:r>
              <a:rPr lang="cs-CZ" sz="4800" dirty="0" smtClean="0"/>
              <a:t>příčkovek spojky opět</a:t>
            </a:r>
            <a:br>
              <a:rPr lang="cs-CZ" sz="4800" dirty="0" smtClean="0"/>
            </a:br>
            <a:r>
              <a:rPr lang="cs-CZ" sz="4800" dirty="0" smtClean="0"/>
              <a:t>řádně </a:t>
            </a:r>
            <a:r>
              <a:rPr lang="cs-CZ" sz="4800" dirty="0" err="1" smtClean="0"/>
              <a:t>promaltujeme</a:t>
            </a:r>
            <a:r>
              <a:rPr lang="cs-CZ" sz="4800" dirty="0" smtClean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125" y="3014764"/>
            <a:ext cx="2278050" cy="36280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41021" y="980728"/>
            <a:ext cx="7776864" cy="5509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/>
              <a:t>Příčky k nosnému zdivu nelepíme, vzniklou spáru</a:t>
            </a:r>
            <a:br>
              <a:rPr lang="cs-CZ" sz="4400" dirty="0"/>
            </a:br>
            <a:r>
              <a:rPr lang="cs-CZ" sz="4400" dirty="0"/>
              <a:t>vyplníme montážní </a:t>
            </a:r>
            <a:r>
              <a:rPr lang="cs-CZ" sz="4400" dirty="0" smtClean="0"/>
              <a:t>pěnou.</a:t>
            </a:r>
          </a:p>
          <a:p>
            <a:pPr algn="l"/>
            <a:r>
              <a:rPr lang="cs-CZ" sz="4400" dirty="0" smtClean="0"/>
              <a:t>Pro dveřní otvory v příčce můžeme využít </a:t>
            </a:r>
            <a:r>
              <a:rPr lang="cs-CZ" sz="4400" dirty="0" smtClean="0">
                <a:hlinkClick r:id="rId2"/>
              </a:rPr>
              <a:t>překladů YTONG</a:t>
            </a:r>
            <a:r>
              <a:rPr lang="cs-CZ" sz="4400" dirty="0" smtClean="0"/>
              <a:t>, které jednoduše položíme</a:t>
            </a:r>
            <a:br>
              <a:rPr lang="cs-CZ" sz="4400" dirty="0" smtClean="0"/>
            </a:br>
            <a:r>
              <a:rPr lang="cs-CZ" sz="4400" dirty="0" smtClean="0"/>
              <a:t>na tenkovrstvou</a:t>
            </a:r>
            <a:br>
              <a:rPr lang="cs-CZ" sz="4400" dirty="0" smtClean="0"/>
            </a:br>
            <a:r>
              <a:rPr lang="cs-CZ" sz="4400" dirty="0" smtClean="0"/>
              <a:t>lepící maltu.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3"/>
          </p:cNvPr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1214</TotalTime>
  <Words>62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140</cp:revision>
  <dcterms:created xsi:type="dcterms:W3CDTF">2012-05-07T15:15:55Z</dcterms:created>
  <dcterms:modified xsi:type="dcterms:W3CDTF">2013-10-05T16:24:16Z</dcterms:modified>
</cp:coreProperties>
</file>