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2" autoAdjust="0"/>
    <p:restoredTop sz="94667" autoAdjust="0"/>
  </p:normalViewPr>
  <p:slideViewPr>
    <p:cSldViewPr>
      <p:cViewPr>
        <p:scale>
          <a:sx n="77" d="100"/>
          <a:sy n="77" d="100"/>
        </p:scale>
        <p:origin x="-26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818EE3-903B-4B55-A04D-4B3DD94C016D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51BD42-CB52-4160-B5D2-325D6CF267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91829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51BD42-CB52-4160-B5D2-325D6CF2676F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51BD42-CB52-4160-B5D2-325D6CF2676F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51BD42-CB52-4160-B5D2-325D6CF2676F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51BD42-CB52-4160-B5D2-325D6CF2676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51BD42-CB52-4160-B5D2-325D6CF2676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51520" y="1916832"/>
            <a:ext cx="8712968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/>
              <a:t>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METODICKÝ LIST PRO ZŠ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Pro zpracování vzdělávacích materiálů (VM)v rámci projektu EU peníze školám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Operační program Vzdělávání pro konkurenceschopnost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Projekt: Moderní výuka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Registrační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číslo: CZ.1.07/1.4.00/21.3192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Číslo UM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VY_12_INOVACE_2.2.24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Jméno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autora: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Mgr. Jarmila </a:t>
            </a:r>
            <a:r>
              <a:rPr lang="cs-CZ" sz="1400" b="1" dirty="0" err="1" smtClean="0">
                <a:latin typeface="Times New Roman" pitchFamily="18" charset="0"/>
                <a:cs typeface="Times New Roman" pitchFamily="18" charset="0"/>
              </a:rPr>
              <a:t>Gécová</a:t>
            </a:r>
            <a:endParaRPr lang="cs-CZ" sz="1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Datum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období,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kdy byl vytvořen: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listopad 2011</a:t>
            </a: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práce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: Slovní úlohy řešené soustavami rovnic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pro který je VM určen: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pro který je VM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určen: devátý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Časová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dotace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20 – 25 minut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Vzdělávací oblast, tematický okruh, téma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: Matematika a její aplikace – Soustavy dvou lineárních rovnic o dvou 			           neznámých – Slovní úlohy řešené soustavami rovnic</a:t>
            </a: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Metodický list, anotace- výstižný popis způsobu použití VM ve výuce: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Prezentace je návodem, jak řešit slovní úlohy pomocí soustav rovnic. Získané poznatky si žáci upevní 	vyřešením konkrétní úlohy.</a:t>
            </a:r>
            <a:endParaRPr lang="cs-CZ" sz="1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Pomůcky: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dataprojektor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sešit, psací potřeby</a:t>
            </a:r>
            <a:endParaRPr lang="cs-CZ" sz="1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476672"/>
            <a:ext cx="5608320" cy="13655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Autofit/>
          </a:bodyPr>
          <a:lstStyle/>
          <a:p>
            <a:pPr algn="ctr"/>
            <a:r>
              <a:rPr lang="cs-CZ" sz="4000" b="1" u="sng" dirty="0" smtClean="0">
                <a:solidFill>
                  <a:srgbClr val="FF0000"/>
                </a:solidFill>
                <a:cs typeface="Times New Roman" pitchFamily="18" charset="0"/>
              </a:rPr>
              <a:t>Slovní úlohy řešené soustavou rovnic</a:t>
            </a:r>
            <a:endParaRPr lang="cs-CZ" sz="4000" b="1" u="sng" dirty="0">
              <a:solidFill>
                <a:srgbClr val="FF0000"/>
              </a:solidFill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551784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300" b="1" u="sng" dirty="0" smtClean="0">
                <a:latin typeface="Times New Roman" pitchFamily="18" charset="0"/>
                <a:cs typeface="Times New Roman" pitchFamily="18" charset="0"/>
              </a:rPr>
              <a:t>Postup při řešení: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1) Přečíst si pozorně (s porozuměním) text úlohy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2) Vypsat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důležité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údaje a zvolit neznámé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3) Sestavit soustavu rovnic– vyjádřit každou podmínku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úlohy dvěma výrazy, jejichž hodnoty se rovnají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4) Vyřešit soustavu rovnic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5) Udělat zkoušku – ověřit, zda řešení soustavy rovnic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odpovídá podmínkám v zadání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6) Napsat odpověď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224136"/>
          </a:xfrm>
        </p:spPr>
        <p:txBody>
          <a:bodyPr>
            <a:noAutofit/>
          </a:bodyPr>
          <a:lstStyle/>
          <a:p>
            <a:pPr algn="ctr"/>
            <a:r>
              <a:rPr lang="cs-CZ" sz="4000" b="1" u="sng" dirty="0" smtClean="0">
                <a:solidFill>
                  <a:srgbClr val="FF0000"/>
                </a:solidFill>
                <a:cs typeface="Times New Roman" pitchFamily="18" charset="0"/>
              </a:rPr>
              <a:t>Úloha ze staročínské Matematiky v devíti knihách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19256" cy="438912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Hmotnost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stejných zlatých prutů na první hromádce se</a:t>
            </a: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rovná hmotnosti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stříbrných prutů na druhé hromádce.</a:t>
            </a: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Zaměníme–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jeden zlatý prut za jeden stříbrný, bude</a:t>
            </a: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hmotnost prutů na první hromádce 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13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lang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menší, než</a:t>
            </a: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hmotnost prutů na druhé hromádce. Určete hmotnost</a:t>
            </a: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zlatého a stříbrného prutu:  </a:t>
            </a:r>
          </a:p>
          <a:p>
            <a:pPr marL="514350" indent="-514350"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   a) ve staročínských jednotkách		</a:t>
            </a:r>
          </a:p>
          <a:p>
            <a:pPr marL="514350" indent="-514350"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b) v gramech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lang = 16,14 g)</a:t>
            </a:r>
          </a:p>
        </p:txBody>
      </p:sp>
      <p:sp>
        <p:nvSpPr>
          <p:cNvPr id="1033" name="Rectangle 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/>
          </a:bodyPr>
          <a:lstStyle/>
          <a:p>
            <a:pPr algn="ctr"/>
            <a:r>
              <a:rPr lang="cs-CZ" sz="4400" b="1" u="sng" dirty="0" smtClean="0">
                <a:solidFill>
                  <a:srgbClr val="FF0000"/>
                </a:solidFill>
              </a:rPr>
              <a:t>Matematický rozbor a řešení úlohy</a:t>
            </a:r>
            <a:endParaRPr lang="cs-CZ" sz="44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479776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Označíme neznámé: hmotnost zlatého prutu …..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x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   hmotnost stříbrného prutu …..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Sestavíme rovnice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původně	9x = 11y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po výměně prutů	8x + y + 13 = 10y + x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Řešíme získanou soustavu rovnic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solidFill>
                  <a:schemeClr val="accent1"/>
                </a:solidFill>
                <a:latin typeface="Times New Roman"/>
                <a:cs typeface="Times New Roman"/>
              </a:rPr>
              <a:t>{x = 35,75 a y = 29,25}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/>
                <a:cs typeface="Times New Roman"/>
              </a:rPr>
              <a:t>Převedeme na gramy</a:t>
            </a:r>
          </a:p>
          <a:p>
            <a:pPr>
              <a:buNone/>
            </a:pPr>
            <a:r>
              <a:rPr lang="cs-CZ" dirty="0" smtClean="0">
                <a:latin typeface="Times New Roman"/>
                <a:cs typeface="Times New Roman"/>
              </a:rPr>
              <a:t>	</a:t>
            </a:r>
            <a:r>
              <a:rPr lang="cs-CZ" dirty="0" smtClean="0">
                <a:solidFill>
                  <a:srgbClr val="0070C0"/>
                </a:solidFill>
                <a:latin typeface="Times New Roman"/>
                <a:cs typeface="Times New Roman"/>
              </a:rPr>
              <a:t>{577 g a 472 g}</a:t>
            </a:r>
          </a:p>
          <a:p>
            <a:pPr>
              <a:buNone/>
            </a:pPr>
            <a:r>
              <a:rPr lang="cs-CZ" dirty="0" smtClean="0">
                <a:latin typeface="Times New Roman"/>
                <a:cs typeface="Times New Roman"/>
              </a:rPr>
              <a:t>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Zkouška pro podmínky v zadání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551784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Hmotnost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zlatých prutů = hmotnost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stříbrných prutů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9 . 35,75 = 11 . 29,25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platí</a:t>
            </a:r>
          </a:p>
          <a:p>
            <a:pPr>
              <a:buNone/>
            </a:pPr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Hmotnost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zlatých a jednoho stříbrného prutu má být 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13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lang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menší než hmotnost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10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stříbrných a jednoho zlatého prutu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  8 zlatých a jeden stříbrný   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8 . 35,75 + 29,25 = 315,25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 10 stříbrných a jeden zlatý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10 . 29,25 + 35,75 = 328,25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 První výsledek je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 13 menší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odpovídá zadání</a:t>
            </a:r>
          </a:p>
          <a:p>
            <a:pPr>
              <a:buNone/>
            </a:pPr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Zlatý prut váží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35,75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lang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stříbrný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29,25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lang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219</TotalTime>
  <Words>173</Words>
  <Application>Microsoft Office PowerPoint</Application>
  <PresentationFormat>Předvádění na obrazovce (4:3)</PresentationFormat>
  <Paragraphs>65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Prezentace aplikace PowerPoint</vt:lpstr>
      <vt:lpstr>Slovní úlohy řešené soustavou rovnic</vt:lpstr>
      <vt:lpstr>Úloha ze staročínské Matematiky v devíti knihách</vt:lpstr>
      <vt:lpstr>Matematický rozbor a řešení úlohy</vt:lpstr>
      <vt:lpstr>Zkouška pro podmínky v zadání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Maruška</dc:creator>
  <cp:lastModifiedBy>Ludmila Moličová</cp:lastModifiedBy>
  <cp:revision>26</cp:revision>
  <dcterms:created xsi:type="dcterms:W3CDTF">2013-03-23T15:08:21Z</dcterms:created>
  <dcterms:modified xsi:type="dcterms:W3CDTF">2013-10-06T06:03:31Z</dcterms:modified>
</cp:coreProperties>
</file>