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67" autoAdjust="0"/>
  </p:normalViewPr>
  <p:slideViewPr>
    <p:cSldViewPr>
      <p:cViewPr>
        <p:scale>
          <a:sx n="77" d="100"/>
          <a:sy n="77" d="100"/>
        </p:scale>
        <p:origin x="-26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18EE3-903B-4B55-A04D-4B3DD94C016D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BD42-CB52-4160-B5D2-325D6CF267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680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844824"/>
            <a:ext cx="8712968" cy="5119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VY_12_INOVACE_2.2.27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listopad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Slovní úlohy řešené soustavami rovnic – Úlohy o směsích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Soustavy dvou lineárních rovnic o dvou 			           neznámých – Slovní úlohy řešené soustavami rovnic – Úlohy o 				           směsích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Prezentace žáky seznámí s řešením slovních úloh o směsích za pomocí soustavy dvou lineárních 	rovnic se dvěma neznámými a získané poznatky žáci použijí při řešení konkrétního příkladu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79320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cs typeface="Times New Roman" pitchFamily="18" charset="0"/>
              </a:rPr>
              <a:t>Slovní úlohy řešené soustavou rovnic</a:t>
            </a:r>
            <a:endParaRPr lang="cs-CZ" sz="3200" b="1" u="sng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300" b="1" u="sng" dirty="0" smtClean="0">
                <a:latin typeface="Times New Roman" pitchFamily="18" charset="0"/>
                <a:cs typeface="Times New Roman" pitchFamily="18" charset="0"/>
              </a:rPr>
              <a:t>Postup při řešení: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1) Přečíst si pozorně (s porozuměním) text úlohy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Vypsat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údaje a zvolit neznámé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Sestavit soustavu rovnic– vyjádřit každou podmínku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úlohy dvěma výrazy, jejichž hodnoty se rovnají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4) Vyřešit soustavu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5) Udělat zkoušku – ověřit, zda řešení soustavy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odpovídá podmínkám v zadání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6) Napsat odpověď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Úlohy o směsích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Použití v chemii, kde chceme smícháním neznámého množství látek o daných koncentracích získat několikaprocentní roztok určité látky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Koncentrace kapaliny: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procento, to setina – 45% líh má koncentraci 0,45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voda má koncentraci 0% =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0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Sestavení rovnic: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celkové množství = součet množství jednotlivých složek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množství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koncentrace směsi =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= množství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koncentrace jednotlivých složek (jejich součet)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Lze  použít i pro směsi jiných věcí – počítá se s množstvím a cenou…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u="sng" smtClean="0"/>
              <a:t>Příklady: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1,5kg 40% roztoku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NaCl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máme zředit vodou na roztok 15%.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Kolik vody bude potřeba a kolik zředěného roztoku získáme ?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1,5 + x = y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1,5 . 0,4 + x . 0 = y . 0,15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{vody 2,5 kg, roztoku 4kg}</a:t>
            </a:r>
          </a:p>
          <a:p>
            <a:pPr>
              <a:buNone/>
            </a:pP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Kolik gramů 65% a 50% kyseliny je nutno smíchat, aby  vzniklo 240 g kyseliny s koncentrací 60%?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 + y = 240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0,65 . x + 0,5 . y = 240 . 0,6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{160g 65% a 80g 50%}</a:t>
            </a:r>
          </a:p>
          <a:p>
            <a:pPr>
              <a:buNone/>
            </a:pP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Studenti si objednali 32 maturitních triček dvojí velikosti. Menší za 200 Kč a větší za 250 Kč za kus. Celkem utratili 7100 Kč. Kolik bylo kterých triček?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x + y = 32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200 . x + 250 . y = 7100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{menších 18 a větších 14}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375</TotalTime>
  <Words>147</Words>
  <Application>Microsoft Office PowerPoint</Application>
  <PresentationFormat>Předvádění na obrazovce (4:3)</PresentationFormat>
  <Paragraphs>60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Slovní úlohy řešené soustavou rovnic</vt:lpstr>
      <vt:lpstr>Úlohy o směsích</vt:lpstr>
      <vt:lpstr>Příklady: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Ludmila Moličová</cp:lastModifiedBy>
  <cp:revision>44</cp:revision>
  <dcterms:created xsi:type="dcterms:W3CDTF">2013-03-23T15:08:21Z</dcterms:created>
  <dcterms:modified xsi:type="dcterms:W3CDTF">2013-10-06T06:13:20Z</dcterms:modified>
</cp:coreProperties>
</file>