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687BE8-1E7A-452C-95CD-12BD4D214977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0D146C-B266-4D9C-8EB8-BB3504E3F8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0378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827584" y="2132856"/>
            <a:ext cx="6912768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METODICKÝ LIST PRO ZŠ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VY_12_INOVACE_2.2.30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Mgr. Jarmila </a:t>
            </a:r>
            <a:r>
              <a:rPr lang="cs-CZ" sz="14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kdy byl vytvořen</a:t>
            </a:r>
            <a:r>
              <a:rPr lang="cs-CZ" sz="1400" b="1" smtClean="0">
                <a:latin typeface="Times New Roman" pitchFamily="18" charset="0"/>
                <a:cs typeface="Times New Roman" pitchFamily="18" charset="0"/>
              </a:rPr>
              <a:t>: listopad 2011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Jehlan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určen: devátý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1 h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Matematika a její aplikace  - Tělesa – Jehlan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Prezentace seznámí žáky s informacemi o Cheopsově pyramidě a získané 	informace žáci použijí pro výpočet povrchu a objemu jehlanu</a:t>
            </a:r>
          </a:p>
          <a:p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Pomůcky: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sešit, psací potřeby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38138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890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JEHLAN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ctr">
              <a:buNone/>
            </a:pPr>
            <a:r>
              <a:rPr lang="cs-CZ" sz="3900" b="1" u="sng" dirty="0" smtClean="0">
                <a:latin typeface="Times New Roman" pitchFamily="18" charset="0"/>
                <a:cs typeface="Times New Roman" pitchFamily="18" charset="0"/>
              </a:rPr>
              <a:t>Cheopsova pyramida</a:t>
            </a:r>
          </a:p>
          <a:p>
            <a:pPr algn="ctr">
              <a:buNone/>
            </a:pPr>
            <a:endParaRPr lang="cs-CZ" sz="39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Největší pyramida v 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Egyptě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Nachází se v 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Gíze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na předměstí současné 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Káhiry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byla postavena v letech mezi 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2686 až 2181 př.n.l.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(sporné)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je přesně zaměřena do 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čtyř světových stran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nalézá  se na 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30° severní zeměpisné šířky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- přesně v třetině mezi rovníkem a severním pólem 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oledník, který prochází středem pyramidy, dělí deltu Nilu na dvě poloviny  a všechny pevniny naší planety - na obou stranách tohoto poledníku je stejně velká plocha pevniny nořící se do oceánů a moří.</a:t>
            </a:r>
            <a:endParaRPr lang="cs-CZ" sz="30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Cheopsova pyramida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3388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Základní údaje pro výpočty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Původní výška					146,59 m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Úhel mezi bočními stěnami a základnou	51° 51´</a:t>
            </a:r>
          </a:p>
          <a:p>
            <a:pPr lvl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----------------------------------------------------------------------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Současná délka základny		            230, 38 m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Současná výška				            137, 5 m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Urči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a) o co je objem pyramidy dnes menší než v době jejího 	    postavení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    b) plochu, kterou dnes pyramida zabírá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    c) povrch jehlanu (pláště) s rozměry dnešní pyramidy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JEHLAN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Při výpočtu se využijí:</a:t>
            </a:r>
          </a:p>
          <a:p>
            <a:pPr algn="ctr">
              <a:buNone/>
            </a:pPr>
            <a:endParaRPr lang="cs-CZ" sz="36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vzoreček pro výpočet objemu jehlanu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vzoreček pro výpočet povrchu jehlanu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Pythagorova věta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goniometrické funkce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Výsledky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784976" cy="43891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Objem původní pyramidy	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b="1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= 2 613 330, 896 m</a:t>
            </a:r>
            <a:r>
              <a:rPr lang="cs-CZ" sz="3200" b="1" baseline="30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Objem současné pyramidy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b="1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= 2 432 601,618 m</a:t>
            </a:r>
            <a:r>
              <a:rPr lang="cs-CZ" sz="3200" b="1" baseline="30000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Rozdíl objemů	             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b="1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 V</a:t>
            </a:r>
            <a:r>
              <a:rPr lang="cs-CZ" sz="3200" b="1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= 180  729, 28 m</a:t>
            </a:r>
            <a:r>
              <a:rPr lang="cs-CZ" sz="3200" b="1" baseline="30000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Zastavěná plocha		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 = 53 074, 94 m</a:t>
            </a:r>
            <a:r>
              <a:rPr lang="cs-CZ" sz="3200" b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Povrch pláště jehlanu s rozměry současné pyramidy	                 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 = 82 930, 55 m</a:t>
            </a:r>
            <a:r>
              <a:rPr lang="cs-CZ" sz="3200" b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704088"/>
            <a:ext cx="8568952" cy="85270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Zajímavosti o Cheopsově pyramidě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Poměr mezi výškou pyramidy a obvodem pyramidy je stejný jako poměr mezi poloměrem Země a obvodem Země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Rozměry skrývají Ludolfovo číslo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   - obvod základny dělený dvojnásobnou výškou</a:t>
            </a:r>
          </a:p>
          <a:p>
            <a:pPr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	     -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plocha základny dělená obsahem příčného řezu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Při stavebních pracích byl využíván poměr např. 3:4:5 definující pravoúhlý trojúhelník (dávno před Pythagorem)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89</TotalTime>
  <Words>81</Words>
  <Application>Microsoft Office PowerPoint</Application>
  <PresentationFormat>Předvádění na obrazovce (4:3)</PresentationFormat>
  <Paragraphs>69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JEHLAN</vt:lpstr>
      <vt:lpstr>Cheopsova pyramida</vt:lpstr>
      <vt:lpstr>JEHLAN</vt:lpstr>
      <vt:lpstr>Výsledky</vt:lpstr>
      <vt:lpstr>Zajímavosti o Cheopsově pyramidě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Jarmila</cp:lastModifiedBy>
  <cp:revision>21</cp:revision>
  <dcterms:created xsi:type="dcterms:W3CDTF">2011-10-25T02:22:41Z</dcterms:created>
  <dcterms:modified xsi:type="dcterms:W3CDTF">2013-10-06T06:36:54Z</dcterms:modified>
</cp:coreProperties>
</file>