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687BE8-1E7A-452C-95CD-12BD4D21497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0D146C-B266-4D9C-8EB8-BB3504E3F8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0733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71600" y="1988841"/>
            <a:ext cx="6912768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VY_12_INOVACE_2.2.32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4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listopad 2011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práce: Koule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devátý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1 h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: Matematika a její aplikace – Tělesa – Koule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	Prezentace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pracovním materiálem k upevnění a procvičení znalostí o kouli. 	Údaje pro výpočty si žáci musí sami vypsat z předložených údajů o Zemi, Slunci 	a Měsíci.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403" y="338138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KOULE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935480"/>
            <a:ext cx="8229600" cy="438912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Slunce – Země – Měsíc </a:t>
            </a:r>
            <a:endParaRPr lang="cs-CZ" sz="4000" b="1" u="sng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 následujících textů doplň do tabulky známé hodnoty a ostatní dopočítej</a:t>
            </a:r>
          </a:p>
          <a:p>
            <a:pPr algn="ctr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3789040"/>
          <a:ext cx="7776864" cy="26883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296144"/>
                <a:gridCol w="1296144"/>
                <a:gridCol w="1296144"/>
                <a:gridCol w="1296144"/>
                <a:gridCol w="1296144"/>
                <a:gridCol w="1296144"/>
              </a:tblGrid>
              <a:tr h="67207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Poloměr (km)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Objem</a:t>
                      </a:r>
                    </a:p>
                    <a:p>
                      <a:pPr algn="ctr"/>
                      <a:r>
                        <a:rPr lang="cs-CZ" dirty="0" smtClean="0"/>
                        <a:t>(km</a:t>
                      </a:r>
                      <a:r>
                        <a:rPr lang="cs-CZ" baseline="30000" dirty="0" smtClean="0"/>
                        <a:t>3</a:t>
                      </a:r>
                      <a:r>
                        <a:rPr lang="cs-CZ" baseline="0" dirty="0" smtClean="0"/>
                        <a:t>)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Povrch</a:t>
                      </a:r>
                    </a:p>
                    <a:p>
                      <a:pPr algn="ctr"/>
                      <a:r>
                        <a:rPr lang="cs-CZ" dirty="0" smtClean="0"/>
                        <a:t>(km</a:t>
                      </a:r>
                      <a:r>
                        <a:rPr lang="cs-CZ" baseline="30000" dirty="0" smtClean="0"/>
                        <a:t>2</a:t>
                      </a:r>
                      <a:r>
                        <a:rPr lang="cs-CZ" baseline="0" dirty="0" smtClean="0"/>
                        <a:t>)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Hmotnost</a:t>
                      </a:r>
                    </a:p>
                    <a:p>
                      <a:pPr algn="ctr"/>
                      <a:r>
                        <a:rPr lang="cs-CZ" dirty="0" smtClean="0"/>
                        <a:t>(kg)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Hustota</a:t>
                      </a:r>
                    </a:p>
                    <a:p>
                      <a:pPr algn="ctr"/>
                      <a:r>
                        <a:rPr lang="cs-CZ" dirty="0" smtClean="0"/>
                        <a:t>(kg/m</a:t>
                      </a:r>
                      <a:r>
                        <a:rPr lang="cs-CZ" baseline="30000" dirty="0" smtClean="0"/>
                        <a:t>3</a:t>
                      </a:r>
                      <a:r>
                        <a:rPr lang="cs-CZ" baseline="0" dirty="0" smtClean="0"/>
                        <a:t>)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Slunce</a:t>
                      </a:r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Země</a:t>
                      </a:r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Měsíc</a:t>
                      </a:r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424936" cy="4389120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Nejjasnější těleso na obloze</a:t>
            </a: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Střed naší sluneční soustavy</a:t>
            </a: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Od naší Země vzdáleno 150 milionů kilometrů</a:t>
            </a: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Obrovská koule žhavého plazmatu s poloměrem 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695 550 km, střední hustotou 1 408,9 kg . m</a:t>
            </a:r>
            <a:r>
              <a:rPr lang="cs-CZ" sz="3000" baseline="30000" dirty="0" smtClean="0">
                <a:latin typeface="Times New Roman" pitchFamily="18" charset="0"/>
                <a:cs typeface="Times New Roman" pitchFamily="18" charset="0"/>
              </a:rPr>
              <a:t>-3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a povrchovou teplotou 5770 K</a:t>
            </a:r>
            <a:endParaRPr lang="cs-CZ" sz="30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Produkuje neustále obrovské množství energie</a:t>
            </a: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Probíhají zde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termonuklearní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reakce</a:t>
            </a: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Zdroj tepla a světla pro naši Zemi</a:t>
            </a:r>
          </a:p>
          <a:p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Modrá planeta“ – třetí v pořadí od Slunce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Nedokonalá koule – na pólech mírně zploštělá (tzv. geoid, rotační elipsoid)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Její stáří se odhaduje na 4 – 5 miliard let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Její oběžná doba kolem Slunce je 365, 25 dne a kolem vlastní osy zhruba 24 hodin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Celkový povrch 510 milionů čtverečných kilometrů je tvořen ze 71 % oceány (moři,…) a jen 29 % souše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Její hmotnost je 5,98 . 10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24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Měsíc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Přirozený satelit Země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Střední vzdálenost od Země je 384 400 km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Jeho hmotnost je 7,35 . 10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kg a průměrná hustota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3340 kg.m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-3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baseline="30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naší Zemi je přivrácen stále stejnou stranou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Jeho gravitační přitažlivost je příčinou slapových jevů na naší Zemi – střídání přílivu a odlivu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oba úplného oběhu vzhledem ke hvězdám trvá  zhruba 27,3 dnů  - tzv. siderický měsíc a doba, za kterou dosáhne téže fáze je přibližně 29,5 dne – tzv.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sinodický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měsíc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Slunce – Země – Měsíc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Výsledky: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2636912"/>
          <a:ext cx="7848870" cy="32403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308145"/>
                <a:gridCol w="1308145"/>
                <a:gridCol w="1308145"/>
                <a:gridCol w="1308145"/>
                <a:gridCol w="1308145"/>
                <a:gridCol w="1308145"/>
              </a:tblGrid>
              <a:tr h="81009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Poloměr (km)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Objem</a:t>
                      </a:r>
                    </a:p>
                    <a:p>
                      <a:pPr algn="ctr"/>
                      <a:r>
                        <a:rPr lang="cs-CZ" dirty="0" smtClean="0"/>
                        <a:t>(km</a:t>
                      </a:r>
                      <a:r>
                        <a:rPr lang="cs-CZ" baseline="30000" dirty="0" smtClean="0"/>
                        <a:t>3</a:t>
                      </a:r>
                      <a:r>
                        <a:rPr lang="cs-CZ" baseline="0" dirty="0" smtClean="0"/>
                        <a:t>)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Povrch</a:t>
                      </a:r>
                    </a:p>
                    <a:p>
                      <a:pPr algn="ctr"/>
                      <a:r>
                        <a:rPr lang="cs-CZ" dirty="0" smtClean="0"/>
                        <a:t>(km</a:t>
                      </a:r>
                      <a:r>
                        <a:rPr lang="cs-CZ" baseline="30000" dirty="0" smtClean="0"/>
                        <a:t>2</a:t>
                      </a:r>
                      <a:r>
                        <a:rPr lang="cs-CZ" baseline="0" dirty="0" smtClean="0"/>
                        <a:t>)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Hmotnost</a:t>
                      </a:r>
                    </a:p>
                    <a:p>
                      <a:pPr algn="ctr"/>
                      <a:r>
                        <a:rPr lang="cs-CZ" dirty="0" smtClean="0"/>
                        <a:t>(kg)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Hustota</a:t>
                      </a:r>
                    </a:p>
                    <a:p>
                      <a:pPr algn="ctr"/>
                      <a:r>
                        <a:rPr lang="cs-CZ" dirty="0" smtClean="0"/>
                        <a:t>(kg/m</a:t>
                      </a:r>
                      <a:r>
                        <a:rPr lang="cs-CZ" baseline="30000" dirty="0" smtClean="0"/>
                        <a:t>3</a:t>
                      </a:r>
                      <a:r>
                        <a:rPr lang="cs-CZ" baseline="0" dirty="0" smtClean="0"/>
                        <a:t>)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09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Slunce</a:t>
                      </a:r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695 550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1,41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. 10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18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6,08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. 10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1,99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. 10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30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r>
                        <a:rPr lang="cs-CZ" sz="20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408,9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09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Země</a:t>
                      </a:r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6 371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1,08 . 10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510</a:t>
                      </a:r>
                      <a:r>
                        <a:rPr lang="cs-CZ" sz="20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. 10</a:t>
                      </a:r>
                      <a:r>
                        <a:rPr lang="cs-CZ" sz="2000" b="1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5,98</a:t>
                      </a:r>
                      <a:r>
                        <a:rPr lang="cs-CZ" sz="20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. 10</a:t>
                      </a:r>
                      <a:r>
                        <a:rPr lang="cs-CZ" sz="2000" b="1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24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5 537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09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Měsíc</a:t>
                      </a:r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1,74 . 10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2,2 . 10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3,8 .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10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7,35 . 10</a:t>
                      </a:r>
                      <a:r>
                        <a:rPr lang="cs-CZ" sz="2000" b="1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22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3 340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160</TotalTime>
  <Words>247</Words>
  <Application>Microsoft Office PowerPoint</Application>
  <PresentationFormat>Předvádění na obrazovce (4:3)</PresentationFormat>
  <Paragraphs>95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KOULE</vt:lpstr>
      <vt:lpstr>Slunce</vt:lpstr>
      <vt:lpstr>Země</vt:lpstr>
      <vt:lpstr>Měsíc</vt:lpstr>
      <vt:lpstr>     Slunce – Země – Měsíc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26</cp:revision>
  <dcterms:created xsi:type="dcterms:W3CDTF">2011-10-25T02:22:41Z</dcterms:created>
  <dcterms:modified xsi:type="dcterms:W3CDTF">2013-10-06T06:42:22Z</dcterms:modified>
</cp:coreProperties>
</file>