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262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VY_32_INOVACE_5.3.04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říjen 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Stavby světa 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Výtvarná výchova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9.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Umění a kultura</a:t>
            </a:r>
          </a:p>
          <a:p>
            <a:r>
              <a:rPr lang="cs-CZ" sz="1100" b="1" dirty="0" smtClean="0"/>
              <a:t>Perspektiva</a:t>
            </a:r>
            <a:endParaRPr lang="cs-CZ" sz="1100" dirty="0"/>
          </a:p>
          <a:p>
            <a:r>
              <a:rPr lang="cs-CZ" sz="1100" b="1" dirty="0" smtClean="0"/>
              <a:t>Město - kresba 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je výukovým materiálem k tématu Perspektiva, je motivací žáků v jejich tvůrčí aktivitě, získání přehledu o stavbách světa</a:t>
            </a:r>
            <a:endParaRPr lang="cs-CZ" sz="1100" dirty="0"/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José </a:t>
            </a:r>
            <a:r>
              <a:rPr lang="cs-CZ" sz="1100" dirty="0" err="1" smtClean="0"/>
              <a:t>Pijoan</a:t>
            </a:r>
            <a:r>
              <a:rPr lang="cs-CZ" sz="1100" dirty="0" smtClean="0"/>
              <a:t> – Dějiny umění, prezentace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167" y="332280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653136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1"/>
                </a:solidFill>
              </a:rPr>
              <a:t>STAVBY SVĚTA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692696"/>
            <a:ext cx="5132363" cy="3080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96" y="1061196"/>
            <a:ext cx="2914650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3416430"/>
            <a:ext cx="27363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faraon.vz.cz,giza004.jpg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3" y="3772847"/>
            <a:ext cx="324036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Dezingmagazin.cz,cybertecture-eeg-1.jpg</a:t>
            </a:r>
            <a:endParaRPr lang="cs-CZ" sz="1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809" y="4019068"/>
            <a:ext cx="3630910" cy="2802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27784" y="6453336"/>
            <a:ext cx="24482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Italie.svetadily.cz,italie-padova.jpg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422826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878288"/>
            <a:ext cx="6512511" cy="1143000"/>
          </a:xfrm>
        </p:spPr>
        <p:txBody>
          <a:bodyPr/>
          <a:lstStyle/>
          <a:p>
            <a:pPr algn="l"/>
            <a:r>
              <a:rPr lang="cs-CZ" sz="3600" dirty="0" smtClean="0"/>
              <a:t>Budova KEYSTONE v Praze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6408712" cy="3845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021288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rgbClr val="0070C0"/>
                </a:solidFill>
              </a:rPr>
              <a:t>d</a:t>
            </a:r>
            <a:r>
              <a:rPr lang="cs-CZ" dirty="0" smtClean="0">
                <a:solidFill>
                  <a:srgbClr val="0070C0"/>
                </a:solidFill>
              </a:rPr>
              <a:t>okončení v roce 2011 – novodobá interpretace </a:t>
            </a:r>
            <a:r>
              <a:rPr lang="cs-CZ" sz="2000" b="1" dirty="0" smtClean="0">
                <a:solidFill>
                  <a:srgbClr val="0070C0"/>
                </a:solidFill>
              </a:rPr>
              <a:t>českého kubismu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27676" y="518483"/>
            <a:ext cx="29163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konstrukce.cz,key02.jpg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6334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442814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Antoni </a:t>
            </a:r>
            <a:r>
              <a:rPr lang="cs-CZ" dirty="0" err="1" smtClean="0">
                <a:solidFill>
                  <a:srgbClr val="FF0000"/>
                </a:solidFill>
              </a:rPr>
              <a:t>Gaudí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5222" y="5824859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považován za největší osobnost architektury 20. st.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750" y="133196"/>
            <a:ext cx="3960440" cy="5433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2040" y="5566768"/>
            <a:ext cx="35283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e</a:t>
            </a:r>
            <a:r>
              <a:rPr lang="cs-CZ" sz="1000" dirty="0" smtClean="0"/>
              <a:t>-architekt.cz,titul.jpg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6347525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katalánský architekt, </a:t>
            </a:r>
            <a:r>
              <a:rPr lang="cs-CZ" b="1" dirty="0">
                <a:solidFill>
                  <a:schemeClr val="accent6"/>
                </a:solidFill>
              </a:rPr>
              <a:t>významný představitel </a:t>
            </a:r>
            <a:r>
              <a:rPr lang="cs-CZ" b="1" dirty="0" smtClean="0">
                <a:solidFill>
                  <a:schemeClr val="accent6"/>
                </a:solidFill>
              </a:rPr>
              <a:t>SECESE.</a:t>
            </a:r>
            <a:endParaRPr lang="cs-CZ" b="1" dirty="0">
              <a:solidFill>
                <a:schemeClr val="accent6"/>
              </a:solidFill>
            </a:endParaRPr>
          </a:p>
          <a:p>
            <a:endParaRPr lang="cs-CZ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47" y="260648"/>
            <a:ext cx="4859337" cy="365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4005064"/>
            <a:ext cx="43204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azoznam,cz,Antoni_Gaudi_2.1.jpg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86366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44552" y="404664"/>
            <a:ext cx="6512511" cy="1143000"/>
          </a:xfrm>
        </p:spPr>
        <p:txBody>
          <a:bodyPr/>
          <a:lstStyle/>
          <a:p>
            <a:r>
              <a:rPr lang="cs-CZ" dirty="0" smtClean="0"/>
              <a:t>Tančící dům - Praha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82" y="1412776"/>
            <a:ext cx="4131502" cy="5086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6482" y="6499573"/>
            <a:ext cx="312339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czech.cz,88525.jpg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4797152"/>
            <a:ext cx="47880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Současná architektura</a:t>
            </a:r>
          </a:p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- kombinace SKLO+DŘEVO+KOV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- jednoduchý ale vytříbený detail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05" r="6195"/>
          <a:stretch/>
        </p:blipFill>
        <p:spPr bwMode="auto">
          <a:xfrm>
            <a:off x="5076056" y="1406118"/>
            <a:ext cx="3559946" cy="3141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949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29907" y="4365104"/>
            <a:ext cx="6512511" cy="1143000"/>
          </a:xfrm>
        </p:spPr>
        <p:txBody>
          <a:bodyPr/>
          <a:lstStyle/>
          <a:p>
            <a:pPr algn="l"/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Cybertecture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= vejce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4664"/>
            <a:ext cx="6284491" cy="3771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6612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chemeClr val="accent6"/>
                </a:solidFill>
              </a:rPr>
              <a:t>d</a:t>
            </a:r>
            <a:r>
              <a:rPr lang="cs-CZ" b="1" dirty="0" err="1" smtClean="0">
                <a:solidFill>
                  <a:schemeClr val="accent6"/>
                </a:solidFill>
              </a:rPr>
              <a:t>esing</a:t>
            </a:r>
            <a:r>
              <a:rPr lang="cs-CZ" b="1" dirty="0" smtClean="0">
                <a:solidFill>
                  <a:schemeClr val="accent6"/>
                </a:solidFill>
              </a:rPr>
              <a:t> 21.st. – SKLO + KOV,</a:t>
            </a:r>
          </a:p>
          <a:p>
            <a:r>
              <a:rPr lang="cs-CZ" b="1" dirty="0">
                <a:solidFill>
                  <a:schemeClr val="accent6"/>
                </a:solidFill>
              </a:rPr>
              <a:t> </a:t>
            </a:r>
            <a:r>
              <a:rPr lang="cs-CZ" b="1" dirty="0" smtClean="0">
                <a:solidFill>
                  <a:schemeClr val="accent6"/>
                </a:solidFill>
              </a:rPr>
              <a:t>                      futuristická budova s přírodní vegetací na terasách 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6093296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Bombaj - 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ndie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89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804325"/>
            <a:ext cx="8568952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Stavby 21.století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3"/>
            <a:ext cx="2141215" cy="3274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0297" y="3679462"/>
            <a:ext cx="22322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mrakodrapy.cz,dub.jpg</a:t>
            </a:r>
            <a:endParaRPr lang="cs-CZ" sz="10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363" y="786171"/>
            <a:ext cx="4371975" cy="269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7784" y="116632"/>
            <a:ext cx="6247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Lotosový chrám – nejnavštěvovanější místo Dillí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</a:t>
            </a:r>
            <a:r>
              <a:rPr lang="cs-CZ" sz="1600" b="1" dirty="0" smtClean="0">
                <a:solidFill>
                  <a:srgbClr val="FF0000"/>
                </a:solidFill>
              </a:rPr>
              <a:t>budova parlamentu</a:t>
            </a:r>
            <a:r>
              <a:rPr lang="cs-CZ" b="1" dirty="0" smtClean="0">
                <a:solidFill>
                  <a:srgbClr val="FF0000"/>
                </a:solidFill>
              </a:rPr>
              <a:t>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85944" y="648024"/>
            <a:ext cx="25035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nove-dilli.cz,o2.jpg</a:t>
            </a:r>
            <a:endParaRPr lang="cs-CZ" sz="10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82" b="9266"/>
          <a:stretch/>
        </p:blipFill>
        <p:spPr bwMode="auto">
          <a:xfrm>
            <a:off x="561901" y="4725144"/>
            <a:ext cx="3805683" cy="2070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60391" y="6549221"/>
            <a:ext cx="279757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ekobydleni,czarkhotel-6.jpg</a:t>
            </a:r>
            <a:endParaRPr lang="cs-CZ" sz="1000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49080"/>
            <a:ext cx="3673426" cy="2307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64088" y="3802572"/>
            <a:ext cx="28083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beta.earch.cz02.jpg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01725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5" r="6660" b="6895"/>
          <a:stretch/>
        </p:blipFill>
        <p:spPr bwMode="auto">
          <a:xfrm>
            <a:off x="373418" y="404664"/>
            <a:ext cx="3603778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16632"/>
            <a:ext cx="33337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ekolist.cz,z_lilypad2.jpg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7196" y="3212976"/>
            <a:ext cx="42607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Noemova</a:t>
            </a:r>
            <a:r>
              <a:rPr lang="cs-CZ" sz="2800" b="1" dirty="0" smtClean="0">
                <a:solidFill>
                  <a:srgbClr val="FF0000"/>
                </a:solidFill>
              </a:rPr>
              <a:t> archa 21. st.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5"/>
          <a:stretch/>
        </p:blipFill>
        <p:spPr bwMode="auto">
          <a:xfrm>
            <a:off x="4077321" y="2938084"/>
            <a:ext cx="4782319" cy="3524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47309" y="6462334"/>
            <a:ext cx="300295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cka.cz,cg2006_1_cena_3.jpg</a:t>
            </a:r>
            <a:endParaRPr lang="cs-CZ" sz="10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196" y="3920359"/>
            <a:ext cx="3810000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7196" y="6444322"/>
            <a:ext cx="29646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homemag.cz,title_clanek00127.jpg</a:t>
            </a:r>
            <a:endParaRPr lang="cs-CZ" sz="1000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1345"/>
            <a:ext cx="3528392" cy="2383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32040" y="2564904"/>
            <a:ext cx="27363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Dzeek.sweb.cz,zajim_24.jpg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67311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165</TotalTime>
  <Words>114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STAVBY SVĚTA</vt:lpstr>
      <vt:lpstr>Budova KEYSTONE v Praze</vt:lpstr>
      <vt:lpstr>Antoni Gaudí</vt:lpstr>
      <vt:lpstr>Tančící dům - Praha</vt:lpstr>
      <vt:lpstr>Cybertecture= vejce</vt:lpstr>
      <vt:lpstr>Stavby 21.století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17</cp:revision>
  <dcterms:created xsi:type="dcterms:W3CDTF">2011-10-25T02:22:41Z</dcterms:created>
  <dcterms:modified xsi:type="dcterms:W3CDTF">2013-10-06T07:10:53Z</dcterms:modified>
</cp:coreProperties>
</file>