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78" r:id="rId3"/>
    <p:sldId id="277" r:id="rId4"/>
    <p:sldId id="283" r:id="rId5"/>
    <p:sldId id="280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mince.cz/autor-prvorepublikove-petikoruny-otto-gutfreund/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VY_32_INOVACE_5.3.10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Mgr. Jarmila </a:t>
            </a:r>
            <a:r>
              <a:rPr lang="cs-CZ" sz="1100" b="1" dirty="0" err="1"/>
              <a:t>Gécová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období kdy byl vytvořen: </a:t>
            </a:r>
            <a:r>
              <a:rPr lang="cs-CZ" sz="1100" b="1" dirty="0" smtClean="0"/>
              <a:t>listopad 2011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práce: </a:t>
            </a:r>
            <a:r>
              <a:rPr lang="cs-CZ" sz="1100" b="1" dirty="0" smtClean="0"/>
              <a:t>Kubismus II.,III.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err="1" smtClean="0"/>
              <a:t>Vv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určen </a:t>
            </a:r>
            <a:r>
              <a:rPr lang="cs-CZ" sz="1100" b="1" dirty="0" smtClean="0"/>
              <a:t>9.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 smtClean="0"/>
              <a:t>1 +1 </a:t>
            </a:r>
            <a:r>
              <a:rPr lang="cs-CZ" sz="1100" b="1" dirty="0"/>
              <a:t>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Umění a kultura</a:t>
            </a:r>
            <a:endParaRPr lang="cs-CZ" sz="1100" dirty="0"/>
          </a:p>
          <a:p>
            <a:r>
              <a:rPr lang="cs-CZ" sz="1100" b="1" dirty="0" smtClean="0"/>
              <a:t>Výtvarná výchova - abstrakce</a:t>
            </a:r>
            <a:endParaRPr lang="cs-CZ" sz="1100" dirty="0"/>
          </a:p>
          <a:p>
            <a:r>
              <a:rPr lang="cs-CZ" sz="1100" b="1" dirty="0" smtClean="0"/>
              <a:t>Kubismus II.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smtClean="0"/>
              <a:t>výukovým materiálem k</a:t>
            </a:r>
            <a:r>
              <a:rPr lang="cs-CZ" sz="1100" dirty="0"/>
              <a:t> upevňování znalostí v</a:t>
            </a:r>
            <a:r>
              <a:rPr lang="cs-CZ" sz="1100" dirty="0" smtClean="0"/>
              <a:t>ýtvarné kultury 20. století</a:t>
            </a:r>
            <a:endParaRPr lang="cs-CZ" sz="1100" dirty="0"/>
          </a:p>
          <a:p>
            <a:r>
              <a:rPr lang="cs-CZ" sz="1100" b="1" dirty="0"/>
              <a:t> 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/>
              <a:t>: </a:t>
            </a:r>
            <a:r>
              <a:rPr lang="cs-CZ" sz="1100" dirty="0" smtClean="0"/>
              <a:t>prezentace, José </a:t>
            </a:r>
            <a:r>
              <a:rPr lang="cs-CZ" sz="1100" dirty="0" err="1" smtClean="0"/>
              <a:t>Pijoan</a:t>
            </a:r>
            <a:r>
              <a:rPr lang="cs-CZ" sz="1100" dirty="0" smtClean="0"/>
              <a:t> – Dějiny umění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167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-243408"/>
            <a:ext cx="8229600" cy="1219200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Čapek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2390775" cy="31146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106" y="5008393"/>
            <a:ext cx="2664296" cy="1705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521" y="660638"/>
            <a:ext cx="2373221" cy="324036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3455"/>
            <a:ext cx="3170237" cy="4602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40482"/>
            <a:ext cx="3449960" cy="2440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7864" y="3837660"/>
            <a:ext cx="23732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http://www.lacultura.cz/2009/11/josef-capek-malir/</a:t>
            </a:r>
          </a:p>
        </p:txBody>
      </p:sp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240482"/>
            <a:ext cx="1629544" cy="2473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3521" y="137418"/>
            <a:ext cx="26497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/>
              <a:t>e</a:t>
            </a:r>
            <a:r>
              <a:rPr lang="cs-CZ" sz="1400" b="1" dirty="0" smtClean="0"/>
              <a:t>xpresionismus, kubismus,    skupina  Tvrdošíjní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50570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-315416"/>
            <a:ext cx="8229600" cy="1219200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Emil Filla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3103563" cy="4060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0648"/>
            <a:ext cx="3035300" cy="404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6525344"/>
            <a:ext cx="35356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http://creativoas.cz/emil-filla.php</a:t>
            </a:r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94357"/>
            <a:ext cx="2067290" cy="155046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3" y="1988840"/>
            <a:ext cx="2112235" cy="158417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024" y="3688060"/>
            <a:ext cx="2054853" cy="15411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73920" y="5445223"/>
            <a:ext cx="1934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Slepec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Zátiší s mísami ovoce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Žena s kartami</a:t>
            </a:r>
            <a:endParaRPr lang="cs-CZ" dirty="0"/>
          </a:p>
        </p:txBody>
      </p:sp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620" y="5099133"/>
            <a:ext cx="4723930" cy="1566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95936" y="465313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ukradené obrazy </a:t>
            </a:r>
            <a:endParaRPr lang="cs-CZ" dirty="0"/>
          </a:p>
        </p:txBody>
      </p:sp>
      <p:sp>
        <p:nvSpPr>
          <p:cNvPr id="7" name="Šipka doprava se zářezem 6"/>
          <p:cNvSpPr/>
          <p:nvPr/>
        </p:nvSpPr>
        <p:spPr>
          <a:xfrm>
            <a:off x="6264188" y="4624574"/>
            <a:ext cx="504056" cy="225316"/>
          </a:xfrm>
          <a:prstGeom prst="notched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5940152" y="4607644"/>
            <a:ext cx="189735" cy="361901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091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-315416"/>
            <a:ext cx="8229600" cy="12192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Bohumil Kubišta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908720"/>
            <a:ext cx="45365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http://www.artmuseum.cz/umelec.php?art_id=535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2762250" cy="3724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908720"/>
            <a:ext cx="4381500" cy="2962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05064"/>
            <a:ext cx="1876425" cy="2505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98714"/>
            <a:ext cx="2925763" cy="251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3328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48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Kubismus - sochařství</a:t>
            </a:r>
            <a:endParaRPr lang="cs-CZ" sz="4800" b="1" dirty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12776"/>
            <a:ext cx="3498701" cy="5213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3857" y="6318454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u="sng" dirty="0">
                <a:hlinkClick r:id="rId3"/>
              </a:rPr>
              <a:t>http://www.czmince.cz/autor-prvorepublikove-petikoruny-otto-gutfreund</a:t>
            </a:r>
            <a:r>
              <a:rPr lang="cs-CZ" sz="1000" u="sng" dirty="0" smtClean="0">
                <a:hlinkClick r:id="rId3"/>
              </a:rPr>
              <a:t>/</a:t>
            </a:r>
            <a:endParaRPr lang="cs-CZ" sz="1000" u="sng" dirty="0" smtClean="0"/>
          </a:p>
          <a:p>
            <a:r>
              <a:rPr lang="cs-CZ" sz="1000" dirty="0"/>
              <a:t>http://wiki.varhoo.cz/index.php/Soubor:Picasso_woman_head.jpg</a:t>
            </a: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3809332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7494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Kubismus - architektura</a:t>
            </a:r>
            <a:endParaRPr lang="cs-CZ" b="1" dirty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3425825" cy="475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381328"/>
            <a:ext cx="42484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http://www.e-architekt.cz/print.php?PId=906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904" y="2060848"/>
            <a:ext cx="4560887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99992" y="1556792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Dům U Čern</a:t>
            </a:r>
            <a:r>
              <a:rPr lang="cs-CZ" b="1" dirty="0"/>
              <a:t>é</a:t>
            </a:r>
            <a:r>
              <a:rPr lang="cs-CZ" b="1" dirty="0" smtClean="0"/>
              <a:t> matky boží - Praha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015661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359</TotalTime>
  <Words>68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Papír</vt:lpstr>
      <vt:lpstr>Prezentace aplikace PowerPoint</vt:lpstr>
      <vt:lpstr>Josef Čapek</vt:lpstr>
      <vt:lpstr>Emil Filla</vt:lpstr>
      <vt:lpstr>Bohumil Kubišta</vt:lpstr>
      <vt:lpstr>Kubismus - sochařství</vt:lpstr>
      <vt:lpstr>Kubismus - architektura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38</cp:revision>
  <dcterms:created xsi:type="dcterms:W3CDTF">2011-10-25T02:22:41Z</dcterms:created>
  <dcterms:modified xsi:type="dcterms:W3CDTF">2013-10-06T07:58:29Z</dcterms:modified>
</cp:coreProperties>
</file>