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61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Kolín V., Mnichovická 62</a:t>
          </a: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Weather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VY_32_INOVACE_06_AJ1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Hana Řebíčková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329ACAA-BC7B-4CB9-986E-0B70A57ACAD5}" type="presOf" srcId="{D8197B8C-B260-4A16-BDF4-0947B075E274}" destId="{25B08C86-7E15-44DC-BE7F-FFB55DD49D12}" srcOrd="0" destOrd="0" presId="urn:microsoft.com/office/officeart/2005/8/layout/target3"/>
    <dgm:cxn modelId="{74112F9E-D907-40FF-9B87-2C9663ABCFB6}" type="presOf" srcId="{B651F6E3-6281-48DB-9319-2AEAFDAE7572}" destId="{6BB5E863-4638-4E1D-BFDE-399D028AC4ED}" srcOrd="1" destOrd="0" presId="urn:microsoft.com/office/officeart/2005/8/layout/target3"/>
    <dgm:cxn modelId="{EC77AF89-09C8-42A6-927F-51ECAC0E7585}" type="presOf" srcId="{D1D4F407-5343-4D3F-B5B9-D407B03CAEB4}" destId="{AED2198E-93D5-4001-81B4-73124B309672}" srcOrd="1" destOrd="0" presId="urn:microsoft.com/office/officeart/2005/8/layout/target3"/>
    <dgm:cxn modelId="{1229F012-E5B9-4BF8-94FD-F24FCF040E16}" type="presOf" srcId="{B651F6E3-6281-48DB-9319-2AEAFDAE7572}" destId="{619D679B-A015-4ECF-8348-D1034C574F40}" srcOrd="0" destOrd="0" presId="urn:microsoft.com/office/officeart/2005/8/layout/target3"/>
    <dgm:cxn modelId="{107810D8-FA7C-413A-963B-CD396617A9BD}" type="presOf" srcId="{D1B46980-6531-4606-95E6-44980827E919}" destId="{6140AFEC-043D-4C43-A2F9-D0F5331DF3A3}" srcOrd="0" destOrd="0" presId="urn:microsoft.com/office/officeart/2005/8/layout/target3"/>
    <dgm:cxn modelId="{EC970354-7B01-4FD2-9385-C92D0E359F9C}" type="presOf" srcId="{D1D4F407-5343-4D3F-B5B9-D407B03CAEB4}" destId="{D005CE8C-CC26-4C3E-AC11-E15060ECD759}" srcOrd="0" destOrd="0" presId="urn:microsoft.com/office/officeart/2005/8/layout/target3"/>
    <dgm:cxn modelId="{677B4E28-F684-4779-BCD9-7C95A995FFFE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8AAE75A-122C-4FD2-91C3-CB4D585F40B3}" type="presOf" srcId="{757F3AB3-0718-4624-B441-E567A8F0AB56}" destId="{333A1088-737F-45CB-B68E-254E46348037}" srcOrd="0" destOrd="0" presId="urn:microsoft.com/office/officeart/2005/8/layout/target3"/>
    <dgm:cxn modelId="{636104A2-B86E-4403-8A76-0746D9EB5896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289973B-A639-490F-9B3F-6EE52F0D8CE7}" type="presParOf" srcId="{333A1088-737F-45CB-B68E-254E46348037}" destId="{F5ABB229-8D3B-4694-996A-96F23CF14429}" srcOrd="0" destOrd="0" presId="urn:microsoft.com/office/officeart/2005/8/layout/target3"/>
    <dgm:cxn modelId="{EEA1A83A-1687-4AC5-992B-5D68A3D8EB00}" type="presParOf" srcId="{333A1088-737F-45CB-B68E-254E46348037}" destId="{F41139FD-01EE-4571-8B17-4FB00FC51163}" srcOrd="1" destOrd="0" presId="urn:microsoft.com/office/officeart/2005/8/layout/target3"/>
    <dgm:cxn modelId="{63491628-627D-475E-9331-CD2947D4FE30}" type="presParOf" srcId="{333A1088-737F-45CB-B68E-254E46348037}" destId="{D005CE8C-CC26-4C3E-AC11-E15060ECD759}" srcOrd="2" destOrd="0" presId="urn:microsoft.com/office/officeart/2005/8/layout/target3"/>
    <dgm:cxn modelId="{F055AAFA-6820-4973-BCE8-8E0B160CBBA0}" type="presParOf" srcId="{333A1088-737F-45CB-B68E-254E46348037}" destId="{2C702D82-9B77-49B7-9568-BB8EB47C3372}" srcOrd="3" destOrd="0" presId="urn:microsoft.com/office/officeart/2005/8/layout/target3"/>
    <dgm:cxn modelId="{9C6C3D25-A096-4F0A-B6FB-E6E3BCC624E7}" type="presParOf" srcId="{333A1088-737F-45CB-B68E-254E46348037}" destId="{A52A0455-90FF-4808-ABD0-F02540D31D5A}" srcOrd="4" destOrd="0" presId="urn:microsoft.com/office/officeart/2005/8/layout/target3"/>
    <dgm:cxn modelId="{AD162B4C-9575-4E0E-A7D1-3330B833EAB5}" type="presParOf" srcId="{333A1088-737F-45CB-B68E-254E46348037}" destId="{6140AFEC-043D-4C43-A2F9-D0F5331DF3A3}" srcOrd="5" destOrd="0" presId="urn:microsoft.com/office/officeart/2005/8/layout/target3"/>
    <dgm:cxn modelId="{A0BA1476-CDFB-495D-87D9-7509477054DC}" type="presParOf" srcId="{333A1088-737F-45CB-B68E-254E46348037}" destId="{9358AC05-5D7D-4327-9F80-1AD486AEA664}" srcOrd="6" destOrd="0" presId="urn:microsoft.com/office/officeart/2005/8/layout/target3"/>
    <dgm:cxn modelId="{230214B6-D986-4ACA-8B68-9038816DB400}" type="presParOf" srcId="{333A1088-737F-45CB-B68E-254E46348037}" destId="{313FC574-E1CD-4FB4-B054-0B805CE0447D}" srcOrd="7" destOrd="0" presId="urn:microsoft.com/office/officeart/2005/8/layout/target3"/>
    <dgm:cxn modelId="{85562651-3E55-4B0C-8D84-2A0AA01280F4}" type="presParOf" srcId="{333A1088-737F-45CB-B68E-254E46348037}" destId="{619D679B-A015-4ECF-8348-D1034C574F40}" srcOrd="8" destOrd="0" presId="urn:microsoft.com/office/officeart/2005/8/layout/target3"/>
    <dgm:cxn modelId="{6EC4B8EA-BF46-4DCD-9567-ACE126FA6DFF}" type="presParOf" srcId="{333A1088-737F-45CB-B68E-254E46348037}" destId="{322283A8-4A27-4CDA-BAE3-F381106A9174}" srcOrd="9" destOrd="0" presId="urn:microsoft.com/office/officeart/2005/8/layout/target3"/>
    <dgm:cxn modelId="{1E794EDF-B561-4E55-9581-90848D54CE98}" type="presParOf" srcId="{333A1088-737F-45CB-B68E-254E46348037}" destId="{FFC9F71D-1B4F-4AD9-A4A6-86ADEFC8AF5C}" srcOrd="10" destOrd="0" presId="urn:microsoft.com/office/officeart/2005/8/layout/target3"/>
    <dgm:cxn modelId="{D6E42B39-9936-4C57-AABB-28AC7F6C8B9A}" type="presParOf" srcId="{333A1088-737F-45CB-B68E-254E46348037}" destId="{25B08C86-7E15-44DC-BE7F-FFB55DD49D12}" srcOrd="11" destOrd="0" presId="urn:microsoft.com/office/officeart/2005/8/layout/target3"/>
    <dgm:cxn modelId="{281D9E70-7AD4-465F-9369-45E7ED73B628}" type="presParOf" srcId="{333A1088-737F-45CB-B68E-254E46348037}" destId="{AED2198E-93D5-4001-81B4-73124B309672}" srcOrd="12" destOrd="0" presId="urn:microsoft.com/office/officeart/2005/8/layout/target3"/>
    <dgm:cxn modelId="{20F09919-DFD5-48D2-A9F5-AF501D95BD5F}" type="presParOf" srcId="{333A1088-737F-45CB-B68E-254E46348037}" destId="{2BE915AB-18AA-4053-B92C-3BFC9ED204BB}" srcOrd="13" destOrd="0" presId="urn:microsoft.com/office/officeart/2005/8/layout/target3"/>
    <dgm:cxn modelId="{25BF4720-6894-45D9-B8AE-8AC6A0B6F01E}" type="presParOf" srcId="{333A1088-737F-45CB-B68E-254E46348037}" destId="{6BB5E863-4638-4E1D-BFDE-399D028AC4ED}" srcOrd="14" destOrd="0" presId="urn:microsoft.com/office/officeart/2005/8/layout/target3"/>
    <dgm:cxn modelId="{4B0B43B1-26F0-4B33-BA9B-760E25301C57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Kolín V., Mnichovická 62</a:t>
          </a:r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Hana Řebíčková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VY_32_INOVACE_06_AJ1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Weather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82DD1-9E1F-4ADA-AA32-3F2DC8D6E44E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8203B-AA7B-4EF4-A0F3-C190F1F3E8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910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364EF-1591-47EA-9DA4-3F98E90AF03E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F2673-9EF8-4F03-BB57-6E10CCF580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9671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C39D0-2EC6-4F28-93A0-D92A7E75DB8D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8D64E-26FD-4139-B94F-024EEA8F3F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958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FC2D-610B-4C02-8399-6A8A74B51CA4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972D0-4604-489A-9F35-B2C932F629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469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569A6-7D54-45CD-9C36-CDD1EF6BCD3F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F7BF9-3330-43A7-BBB6-A34782A72B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3374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2DCF1-877C-4BA3-AC03-ECF0AEF40763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CAABD-75A0-4F47-9365-E04A0C0C00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428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7724D-A72E-48ED-B48C-1D7B820682A4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83C3E-7EFF-4941-AD34-69A750537E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50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9776C-DDE6-49F0-8994-66E0EC463F99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7222E-2C8D-456D-A2E3-24E12BBEA3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6505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0667A-4BF9-473D-A214-219FD3F2A066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4EAF8-BBB2-4D4A-AA4C-2F91F8DA16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984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CFB37-AAF9-43D8-804B-0B675ACFBB66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0EADC-F111-4235-B04B-6056D2B752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617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2243B-106C-4D7D-8385-14CA526C454E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E4CAA-4774-46E9-A0A1-8DF17DFB1C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4129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9DC2CB-E17A-4FCC-BA02-E86969EE1A18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D5434F-EE14-412B-AEC5-D7C3482989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B900282759.gif" TargetMode="External"/><Relationship Id="rId2" Type="http://schemas.openxmlformats.org/officeDocument/2006/relationships/hyperlink" Target="http://officeimg.vo.msecnd.net/en-us/images/MB900282764.gif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officeimg.vo.msecnd.net/en-us/images/MB900441809.jpg" TargetMode="External"/><Relationship Id="rId4" Type="http://schemas.openxmlformats.org/officeDocument/2006/relationships/hyperlink" Target="http://officeimg.vo.msecnd.net/en-us/images/MB900440405.jp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68885808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611560" y="616530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6727825" algn="l"/>
              </a:tabLst>
            </a:pPr>
            <a:r>
              <a:rPr lang="cs-CZ" dirty="0" smtClean="0"/>
              <a:t>20.12.2011	1.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4742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rgbClr val="00B0F0"/>
                </a:solidFill>
                <a:latin typeface="Berlin Sans FB" pitchFamily="34" charset="0"/>
              </a:rPr>
              <a:t>WEATHER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4313"/>
            <a:ext cx="4038600" cy="4641850"/>
          </a:xfrm>
        </p:spPr>
        <p:txBody>
          <a:bodyPr/>
          <a:lstStyle/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err="1" smtClean="0"/>
              <a:t>Snow</a:t>
            </a:r>
            <a:endParaRPr lang="cs-CZ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err="1" smtClean="0"/>
              <a:t>Rain</a:t>
            </a:r>
            <a:endParaRPr lang="cs-CZ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Sun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err="1" smtClean="0"/>
              <a:t>Cloud</a:t>
            </a:r>
            <a:endParaRPr lang="cs-CZ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1608138"/>
            <a:ext cx="2017713" cy="129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21138"/>
            <a:ext cx="2016125" cy="151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3500438"/>
            <a:ext cx="1274763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373313"/>
            <a:ext cx="1665287" cy="166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B0F0"/>
                </a:solidFill>
                <a:latin typeface="Berlin Sans FB" pitchFamily="34" charset="0"/>
              </a:rPr>
              <a:t>WEATHER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5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erlin Sans FB" pitchFamily="34" charset="0"/>
              </a:rPr>
              <a:t>Cloud</a:t>
            </a:r>
            <a:endParaRPr lang="cs-CZ" sz="5400" dirty="0" smtClean="0">
              <a:solidFill>
                <a:schemeClr val="tx1">
                  <a:lumMod val="85000"/>
                  <a:lumOff val="15000"/>
                </a:schemeClr>
              </a:solidFill>
              <a:latin typeface="Berlin Sans FB" pitchFamily="34" charset="0"/>
            </a:endParaRPr>
          </a:p>
          <a:p>
            <a:pPr marL="0" indent="0">
              <a:buNone/>
            </a:pPr>
            <a:r>
              <a:rPr lang="cs-CZ" sz="5400" dirty="0" err="1" smtClean="0">
                <a:solidFill>
                  <a:schemeClr val="tx2">
                    <a:lumMod val="75000"/>
                  </a:schemeClr>
                </a:solidFill>
                <a:latin typeface="Berlin Sans FB" pitchFamily="34" charset="0"/>
              </a:rPr>
              <a:t>Rain</a:t>
            </a:r>
            <a:endParaRPr lang="cs-CZ" sz="5400" dirty="0" smtClean="0">
              <a:solidFill>
                <a:schemeClr val="tx2">
                  <a:lumMod val="75000"/>
                </a:schemeClr>
              </a:solidFill>
              <a:latin typeface="Berlin Sans FB" pitchFamily="34" charset="0"/>
            </a:endParaRPr>
          </a:p>
          <a:p>
            <a:pPr marL="0" indent="0">
              <a:buNone/>
            </a:pPr>
            <a:r>
              <a:rPr lang="cs-CZ" sz="5400" dirty="0" smtClean="0">
                <a:solidFill>
                  <a:srgbClr val="FFC000"/>
                </a:solidFill>
                <a:latin typeface="Berlin Sans FB" pitchFamily="34" charset="0"/>
              </a:rPr>
              <a:t>Sun</a:t>
            </a:r>
          </a:p>
          <a:p>
            <a:pPr marL="0" indent="0">
              <a:buNone/>
            </a:pPr>
            <a:r>
              <a:rPr lang="cs-CZ" sz="54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lin Sans FB" pitchFamily="34" charset="0"/>
              </a:rPr>
              <a:t>Snow</a:t>
            </a:r>
            <a:endParaRPr lang="cs-CZ" sz="5400" dirty="0">
              <a:solidFill>
                <a:schemeClr val="tx2">
                  <a:lumMod val="60000"/>
                  <a:lumOff val="40000"/>
                </a:schemeClr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08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30625"/>
          </a:xfrm>
        </p:spPr>
        <p:txBody>
          <a:bodyPr/>
          <a:lstStyle/>
          <a:p>
            <a:pPr algn="l" eaLnBrk="1" hangingPunct="1"/>
            <a:r>
              <a:rPr lang="cs-CZ" sz="2000" b="1" smtClean="0"/>
              <a:t>Citace: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z="2000" smtClean="0"/>
              <a:t>Déšť </a:t>
            </a:r>
            <a:r>
              <a:rPr lang="cs-CZ" sz="2000" smtClean="0">
                <a:hlinkClick r:id="rId2"/>
              </a:rPr>
              <a:t>http://officeimg.vo.msecnd.net/en-us/images/MB900282764.gif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z="2000" smtClean="0"/>
              <a:t>Sníh </a:t>
            </a:r>
            <a:r>
              <a:rPr lang="cs-CZ" sz="2000" smtClean="0">
                <a:hlinkClick r:id="rId3"/>
              </a:rPr>
              <a:t>http://officeimg.vo.msecnd.net/en-us/images/MB900282759.gif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z="2000" smtClean="0"/>
              <a:t>Slunce </a:t>
            </a:r>
            <a:r>
              <a:rPr lang="cs-CZ" sz="2000" smtClean="0">
                <a:hlinkClick r:id="rId4"/>
              </a:rPr>
              <a:t>http://officeimg.vo.msecnd.net/en-us/images/MB900440405.jpg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z="2000" smtClean="0"/>
              <a:t>Mraky  </a:t>
            </a:r>
            <a:r>
              <a:rPr lang="cs-CZ" sz="2000" smtClean="0">
                <a:hlinkClick r:id="rId5"/>
              </a:rPr>
              <a:t>http://officeimg.vo.msecnd.net/en-us/images/MB900441809.jpg</a:t>
            </a:r>
            <a:r>
              <a:rPr lang="cs-CZ" sz="2000" smtClean="0"/>
              <a:t/>
            </a:r>
            <a:br>
              <a:rPr lang="cs-CZ" sz="2000" smtClean="0"/>
            </a:br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725"/>
          </a:xfrm>
        </p:spPr>
        <p:txBody>
          <a:bodyPr/>
          <a:lstStyle/>
          <a:p>
            <a:pPr algn="l" eaLnBrk="1" hangingPunct="1"/>
            <a:r>
              <a:rPr lang="cs-CZ" sz="2800" b="1" dirty="0" smtClean="0"/>
              <a:t>Anotace: </a:t>
            </a:r>
            <a:r>
              <a:rPr lang="cs-CZ" sz="2800" dirty="0" smtClean="0"/>
              <a:t>Materiál je určen pro práci s interaktivní tabulí. Slouží k uvedení základní slovní zásoby týkající se počasí či k jejímu procvičení a upevnění.</a:t>
            </a:r>
            <a:br>
              <a:rPr lang="cs-CZ" sz="2800" dirty="0" smtClean="0"/>
            </a:br>
            <a:r>
              <a:rPr lang="cs-CZ" sz="2800" dirty="0" smtClean="0"/>
              <a:t>Cílem první části aktivity je správně spojit anglické slovíčko a příslušný obrázek. V druhé části žáci procvičují </a:t>
            </a:r>
            <a:r>
              <a:rPr lang="cs-CZ" sz="2800" smtClean="0"/>
              <a:t>znalost slovíček, </a:t>
            </a:r>
            <a:r>
              <a:rPr lang="cs-CZ" sz="2800" dirty="0" smtClean="0"/>
              <a:t>namalují symbol počasí k příslušnému slovíčku (např. mrak ke slovíčku </a:t>
            </a:r>
            <a:r>
              <a:rPr lang="cs-CZ" sz="2800" i="1" dirty="0" err="1" smtClean="0"/>
              <a:t>cloud</a:t>
            </a:r>
            <a:r>
              <a:rPr lang="cs-CZ" sz="2800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59</Words>
  <Application>Microsoft Office PowerPoint</Application>
  <PresentationFormat>Předvádění na obrazovce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WEATHER</vt:lpstr>
      <vt:lpstr>WEATHER</vt:lpstr>
      <vt:lpstr>Citace: Déšť http://officeimg.vo.msecnd.net/en-us/images/MB900282764.gif Sníh http://officeimg.vo.msecnd.net/en-us/images/MB900282759.gif Slunce http://officeimg.vo.msecnd.net/en-us/images/MB900440405.jpg Mraky  http://officeimg.vo.msecnd.net/en-us/images/MB900441809.jpg </vt:lpstr>
      <vt:lpstr>Anotace: Materiál je určen pro práci s interaktivní tabulí. Slouží k uvedení základní slovní zásoby týkající se počasí či k jejímu procvičení a upevnění. Cílem první části aktivity je správně spojit anglické slovíčko a příslušný obrázek. V druhé části žáci procvičují znalost slovíček, namalují symbol počasí k příslušnému slovíčku (např. mrak ke slovíčku cloud)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Kolín V., Mnichovická 62 Autor: Hana Řebíčková Název: VY_32_INOVACE_06_AJ3 Téma: Weather Číslo projektu:</dc:title>
  <dc:creator>Hana Řebíčková</dc:creator>
  <cp:lastModifiedBy>Aleš Polívka</cp:lastModifiedBy>
  <cp:revision>11</cp:revision>
  <dcterms:created xsi:type="dcterms:W3CDTF">2012-01-21T18:34:11Z</dcterms:created>
  <dcterms:modified xsi:type="dcterms:W3CDTF">2012-03-14T13:30:32Z</dcterms:modified>
</cp:coreProperties>
</file>