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2" r:id="rId2"/>
    <p:sldId id="275" r:id="rId3"/>
    <p:sldId id="273" r:id="rId4"/>
    <p:sldId id="259" r:id="rId5"/>
    <p:sldId id="258" r:id="rId6"/>
    <p:sldId id="261" r:id="rId7"/>
    <p:sldId id="271" r:id="rId8"/>
    <p:sldId id="264" r:id="rId9"/>
    <p:sldId id="265" r:id="rId10"/>
    <p:sldId id="270" r:id="rId11"/>
    <p:sldId id="267" r:id="rId12"/>
    <p:sldId id="268" r:id="rId13"/>
    <p:sldId id="276" r:id="rId14"/>
    <p:sldId id="27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ddíl bez názvu" id="{979C4B81-9919-4E52-A105-B36C569F4CE2}">
          <p14:sldIdLst>
            <p14:sldId id="272"/>
            <p14:sldId id="275"/>
            <p14:sldId id="273"/>
            <p14:sldId id="259"/>
            <p14:sldId id="258"/>
            <p14:sldId id="261"/>
            <p14:sldId id="271"/>
            <p14:sldId id="264"/>
            <p14:sldId id="265"/>
            <p14:sldId id="270"/>
            <p14:sldId id="267"/>
            <p14:sldId id="268"/>
            <p14:sldId id="276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718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46EAC0-B2D1-4673-8EE3-1D7456F8DFCF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E565F1D-B9D2-44C8-BB28-86D7F99C0232}">
      <dgm:prSet phldrT="[Text]"/>
      <dgm:spPr/>
      <dgm:t>
        <a:bodyPr/>
        <a:lstStyle/>
        <a:p>
          <a:r>
            <a:rPr lang="cs-CZ" dirty="0" err="1" smtClean="0"/>
            <a:t>Means</a:t>
          </a:r>
          <a:r>
            <a:rPr lang="cs-CZ" dirty="0" smtClean="0"/>
            <a:t> </a:t>
          </a:r>
          <a:r>
            <a:rPr lang="cs-CZ" dirty="0" err="1" smtClean="0"/>
            <a:t>of</a:t>
          </a:r>
          <a:r>
            <a:rPr lang="cs-CZ" dirty="0" smtClean="0"/>
            <a:t> transport</a:t>
          </a:r>
          <a:endParaRPr lang="cs-CZ" dirty="0"/>
        </a:p>
      </dgm:t>
    </dgm:pt>
    <dgm:pt modelId="{924AEF88-FCB9-4BAC-9AB2-2D9704D6DF48}" type="parTrans" cxnId="{BFCFDE5B-7CBA-428B-A629-7244FCA749D4}">
      <dgm:prSet/>
      <dgm:spPr/>
      <dgm:t>
        <a:bodyPr/>
        <a:lstStyle/>
        <a:p>
          <a:endParaRPr lang="cs-CZ"/>
        </a:p>
      </dgm:t>
    </dgm:pt>
    <dgm:pt modelId="{EA586F13-4DFC-4E99-B503-391E759B776E}" type="sibTrans" cxnId="{BFCFDE5B-7CBA-428B-A629-7244FCA749D4}">
      <dgm:prSet/>
      <dgm:spPr/>
      <dgm:t>
        <a:bodyPr/>
        <a:lstStyle/>
        <a:p>
          <a:endParaRPr lang="cs-CZ"/>
        </a:p>
      </dgm:t>
    </dgm:pt>
    <dgm:pt modelId="{4D97D4D5-C869-4846-BBEC-9C8BE0267797}">
      <dgm:prSet phldrT="[Text]"/>
      <dgm:spPr/>
      <dgm:t>
        <a:bodyPr/>
        <a:lstStyle/>
        <a:p>
          <a:r>
            <a:rPr lang="cs-CZ" dirty="0" smtClean="0"/>
            <a:t>underground (</a:t>
          </a:r>
          <a:r>
            <a:rPr lang="cs-CZ" dirty="0" err="1" smtClean="0"/>
            <a:t>the</a:t>
          </a:r>
          <a:r>
            <a:rPr lang="cs-CZ" dirty="0" smtClean="0"/>
            <a:t> Tube)</a:t>
          </a:r>
          <a:endParaRPr lang="cs-CZ" dirty="0"/>
        </a:p>
      </dgm:t>
    </dgm:pt>
    <dgm:pt modelId="{AE095153-FBCA-4367-946E-A89FCF82EBD0}" type="parTrans" cxnId="{96C6CE19-C481-489A-AC36-3878CF24EFD6}">
      <dgm:prSet/>
      <dgm:spPr/>
      <dgm:t>
        <a:bodyPr/>
        <a:lstStyle/>
        <a:p>
          <a:endParaRPr lang="cs-CZ"/>
        </a:p>
      </dgm:t>
    </dgm:pt>
    <dgm:pt modelId="{36CFBC06-2D84-4B85-82B5-80C5AA77C369}" type="sibTrans" cxnId="{96C6CE19-C481-489A-AC36-3878CF24EFD6}">
      <dgm:prSet/>
      <dgm:spPr/>
      <dgm:t>
        <a:bodyPr/>
        <a:lstStyle/>
        <a:p>
          <a:endParaRPr lang="cs-CZ"/>
        </a:p>
      </dgm:t>
    </dgm:pt>
    <dgm:pt modelId="{665AB65B-EF51-4CC5-9BE7-5901448BEEF9}">
      <dgm:prSet phldrT="[Text]"/>
      <dgm:spPr/>
      <dgm:t>
        <a:bodyPr/>
        <a:lstStyle/>
        <a:p>
          <a:r>
            <a:rPr lang="cs-CZ" dirty="0" smtClean="0"/>
            <a:t>double-</a:t>
          </a:r>
          <a:r>
            <a:rPr lang="cs-CZ" dirty="0" err="1" smtClean="0"/>
            <a:t>decker</a:t>
          </a:r>
          <a:endParaRPr lang="cs-CZ" dirty="0"/>
        </a:p>
      </dgm:t>
    </dgm:pt>
    <dgm:pt modelId="{18D9000B-1D85-4505-BB4E-0C1E0D7962D9}" type="parTrans" cxnId="{679F5E27-7950-4135-ACE0-770BA954CCBD}">
      <dgm:prSet/>
      <dgm:spPr/>
      <dgm:t>
        <a:bodyPr/>
        <a:lstStyle/>
        <a:p>
          <a:endParaRPr lang="cs-CZ"/>
        </a:p>
      </dgm:t>
    </dgm:pt>
    <dgm:pt modelId="{01E9CD78-311E-49D5-AD70-21BFD95DC0B3}" type="sibTrans" cxnId="{679F5E27-7950-4135-ACE0-770BA954CCBD}">
      <dgm:prSet/>
      <dgm:spPr/>
      <dgm:t>
        <a:bodyPr/>
        <a:lstStyle/>
        <a:p>
          <a:endParaRPr lang="cs-CZ"/>
        </a:p>
      </dgm:t>
    </dgm:pt>
    <dgm:pt modelId="{3D6F95ED-5A88-444E-8DC5-D7130AB84C58}">
      <dgm:prSet phldrT="[Text]"/>
      <dgm:spPr/>
      <dgm:t>
        <a:bodyPr/>
        <a:lstStyle/>
        <a:p>
          <a:r>
            <a:rPr lang="cs-CZ" dirty="0" smtClean="0"/>
            <a:t>taxi</a:t>
          </a:r>
        </a:p>
        <a:p>
          <a:r>
            <a:rPr lang="cs-CZ" dirty="0" smtClean="0"/>
            <a:t>(</a:t>
          </a:r>
          <a:r>
            <a:rPr lang="cs-CZ" dirty="0" err="1" smtClean="0"/>
            <a:t>black</a:t>
          </a:r>
          <a:r>
            <a:rPr lang="cs-CZ" dirty="0" smtClean="0"/>
            <a:t> cab)</a:t>
          </a:r>
          <a:endParaRPr lang="cs-CZ" dirty="0"/>
        </a:p>
      </dgm:t>
    </dgm:pt>
    <dgm:pt modelId="{61A7F46E-EC41-4CBD-AD70-6173A7613006}" type="parTrans" cxnId="{5FAE2981-ED3E-41E9-AB04-BD7349E77A9C}">
      <dgm:prSet/>
      <dgm:spPr/>
      <dgm:t>
        <a:bodyPr/>
        <a:lstStyle/>
        <a:p>
          <a:endParaRPr lang="cs-CZ"/>
        </a:p>
      </dgm:t>
    </dgm:pt>
    <dgm:pt modelId="{7D7F1377-FFAF-4DD4-8AEE-1FE4FB63347F}" type="sibTrans" cxnId="{5FAE2981-ED3E-41E9-AB04-BD7349E77A9C}">
      <dgm:prSet/>
      <dgm:spPr/>
      <dgm:t>
        <a:bodyPr/>
        <a:lstStyle/>
        <a:p>
          <a:endParaRPr lang="cs-CZ"/>
        </a:p>
      </dgm:t>
    </dgm:pt>
    <dgm:pt modelId="{B44149D3-66C6-457D-AB5A-BF1E5833C290}" type="pres">
      <dgm:prSet presAssocID="{1746EAC0-B2D1-4673-8EE3-1D7456F8DFC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5321A7C-E9EA-401A-AE40-39491C1C75CC}" type="pres">
      <dgm:prSet presAssocID="{5E565F1D-B9D2-44C8-BB28-86D7F99C0232}" presName="roof" presStyleLbl="dkBgShp" presStyleIdx="0" presStyleCnt="2"/>
      <dgm:spPr/>
      <dgm:t>
        <a:bodyPr/>
        <a:lstStyle/>
        <a:p>
          <a:endParaRPr lang="cs-CZ"/>
        </a:p>
      </dgm:t>
    </dgm:pt>
    <dgm:pt modelId="{D040B8E0-EA4E-4BA4-A3F8-2B9351A96D92}" type="pres">
      <dgm:prSet presAssocID="{5E565F1D-B9D2-44C8-BB28-86D7F99C0232}" presName="pillars" presStyleCnt="0"/>
      <dgm:spPr/>
    </dgm:pt>
    <dgm:pt modelId="{5616E530-24AF-4208-AFF2-C8651D77CF6B}" type="pres">
      <dgm:prSet presAssocID="{5E565F1D-B9D2-44C8-BB28-86D7F99C0232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577402-FDF6-4D13-B3DA-1B1B5D1DB7C4}" type="pres">
      <dgm:prSet presAssocID="{665AB65B-EF51-4CC5-9BE7-5901448BEEF9}" presName="pillarX" presStyleLbl="node1" presStyleIdx="1" presStyleCnt="3" custScaleY="10298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5F964B-5A2F-4832-89DD-D4932BCDB877}" type="pres">
      <dgm:prSet presAssocID="{3D6F95ED-5A88-444E-8DC5-D7130AB84C58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A4C8B0-A01A-4BE1-8E25-41FCF6AF7348}" type="pres">
      <dgm:prSet presAssocID="{5E565F1D-B9D2-44C8-BB28-86D7F99C0232}" presName="base" presStyleLbl="dkBgShp" presStyleIdx="1" presStyleCnt="2" custLinFactNeighborY="13420"/>
      <dgm:spPr/>
    </dgm:pt>
  </dgm:ptLst>
  <dgm:cxnLst>
    <dgm:cxn modelId="{BFCFDE5B-7CBA-428B-A629-7244FCA749D4}" srcId="{1746EAC0-B2D1-4673-8EE3-1D7456F8DFCF}" destId="{5E565F1D-B9D2-44C8-BB28-86D7F99C0232}" srcOrd="0" destOrd="0" parTransId="{924AEF88-FCB9-4BAC-9AB2-2D9704D6DF48}" sibTransId="{EA586F13-4DFC-4E99-B503-391E759B776E}"/>
    <dgm:cxn modelId="{8BDB0833-CF7B-47B0-AC1F-10DF928FBFBB}" type="presOf" srcId="{1746EAC0-B2D1-4673-8EE3-1D7456F8DFCF}" destId="{B44149D3-66C6-457D-AB5A-BF1E5833C290}" srcOrd="0" destOrd="0" presId="urn:microsoft.com/office/officeart/2005/8/layout/hList3"/>
    <dgm:cxn modelId="{679F5E27-7950-4135-ACE0-770BA954CCBD}" srcId="{5E565F1D-B9D2-44C8-BB28-86D7F99C0232}" destId="{665AB65B-EF51-4CC5-9BE7-5901448BEEF9}" srcOrd="1" destOrd="0" parTransId="{18D9000B-1D85-4505-BB4E-0C1E0D7962D9}" sibTransId="{01E9CD78-311E-49D5-AD70-21BFD95DC0B3}"/>
    <dgm:cxn modelId="{D21EC152-6B37-4B9C-A60A-15BD3EB65DCF}" type="presOf" srcId="{665AB65B-EF51-4CC5-9BE7-5901448BEEF9}" destId="{69577402-FDF6-4D13-B3DA-1B1B5D1DB7C4}" srcOrd="0" destOrd="0" presId="urn:microsoft.com/office/officeart/2005/8/layout/hList3"/>
    <dgm:cxn modelId="{96C6CE19-C481-489A-AC36-3878CF24EFD6}" srcId="{5E565F1D-B9D2-44C8-BB28-86D7F99C0232}" destId="{4D97D4D5-C869-4846-BBEC-9C8BE0267797}" srcOrd="0" destOrd="0" parTransId="{AE095153-FBCA-4367-946E-A89FCF82EBD0}" sibTransId="{36CFBC06-2D84-4B85-82B5-80C5AA77C369}"/>
    <dgm:cxn modelId="{C28EC921-F416-4198-B42D-CCAE27103301}" type="presOf" srcId="{4D97D4D5-C869-4846-BBEC-9C8BE0267797}" destId="{5616E530-24AF-4208-AFF2-C8651D77CF6B}" srcOrd="0" destOrd="0" presId="urn:microsoft.com/office/officeart/2005/8/layout/hList3"/>
    <dgm:cxn modelId="{1047881C-DA47-4533-A014-6C60C56BF396}" type="presOf" srcId="{5E565F1D-B9D2-44C8-BB28-86D7F99C0232}" destId="{75321A7C-E9EA-401A-AE40-39491C1C75CC}" srcOrd="0" destOrd="0" presId="urn:microsoft.com/office/officeart/2005/8/layout/hList3"/>
    <dgm:cxn modelId="{1D34ED35-C883-4A25-9A3D-0F88A432025C}" type="presOf" srcId="{3D6F95ED-5A88-444E-8DC5-D7130AB84C58}" destId="{B55F964B-5A2F-4832-89DD-D4932BCDB877}" srcOrd="0" destOrd="0" presId="urn:microsoft.com/office/officeart/2005/8/layout/hList3"/>
    <dgm:cxn modelId="{5FAE2981-ED3E-41E9-AB04-BD7349E77A9C}" srcId="{5E565F1D-B9D2-44C8-BB28-86D7F99C0232}" destId="{3D6F95ED-5A88-444E-8DC5-D7130AB84C58}" srcOrd="2" destOrd="0" parTransId="{61A7F46E-EC41-4CBD-AD70-6173A7613006}" sibTransId="{7D7F1377-FFAF-4DD4-8AEE-1FE4FB63347F}"/>
    <dgm:cxn modelId="{3079316E-1A5F-4B3C-A7D1-F675DAA3D485}" type="presParOf" srcId="{B44149D3-66C6-457D-AB5A-BF1E5833C290}" destId="{75321A7C-E9EA-401A-AE40-39491C1C75CC}" srcOrd="0" destOrd="0" presId="urn:microsoft.com/office/officeart/2005/8/layout/hList3"/>
    <dgm:cxn modelId="{6879E123-988C-446C-A361-EF2E6F6FE803}" type="presParOf" srcId="{B44149D3-66C6-457D-AB5A-BF1E5833C290}" destId="{D040B8E0-EA4E-4BA4-A3F8-2B9351A96D92}" srcOrd="1" destOrd="0" presId="urn:microsoft.com/office/officeart/2005/8/layout/hList3"/>
    <dgm:cxn modelId="{2AAEA36F-8ABE-460E-BF79-B5EBA8329459}" type="presParOf" srcId="{D040B8E0-EA4E-4BA4-A3F8-2B9351A96D92}" destId="{5616E530-24AF-4208-AFF2-C8651D77CF6B}" srcOrd="0" destOrd="0" presId="urn:microsoft.com/office/officeart/2005/8/layout/hList3"/>
    <dgm:cxn modelId="{915D03A6-DD5F-41AD-8D1B-8B94D08EB62D}" type="presParOf" srcId="{D040B8E0-EA4E-4BA4-A3F8-2B9351A96D92}" destId="{69577402-FDF6-4D13-B3DA-1B1B5D1DB7C4}" srcOrd="1" destOrd="0" presId="urn:microsoft.com/office/officeart/2005/8/layout/hList3"/>
    <dgm:cxn modelId="{2AA68A42-ECAE-43C3-A7FB-D165370A924C}" type="presParOf" srcId="{D040B8E0-EA4E-4BA4-A3F8-2B9351A96D92}" destId="{B55F964B-5A2F-4832-89DD-D4932BCDB877}" srcOrd="2" destOrd="0" presId="urn:microsoft.com/office/officeart/2005/8/layout/hList3"/>
    <dgm:cxn modelId="{A538038B-65FA-49C8-9223-640070BE4AE4}" type="presParOf" srcId="{B44149D3-66C6-457D-AB5A-BF1E5833C290}" destId="{AAA4C8B0-A01A-4BE1-8E25-41FCF6AF7348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321A7C-E9EA-401A-AE40-39491C1C75CC}">
      <dsp:nvSpPr>
        <dsp:cNvPr id="0" name=""/>
        <dsp:cNvSpPr/>
      </dsp:nvSpPr>
      <dsp:spPr>
        <a:xfrm>
          <a:off x="0" y="0"/>
          <a:ext cx="7200800" cy="71287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400" kern="1200" dirty="0" err="1" smtClean="0"/>
            <a:t>Means</a:t>
          </a:r>
          <a:r>
            <a:rPr lang="cs-CZ" sz="3400" kern="1200" dirty="0" smtClean="0"/>
            <a:t> </a:t>
          </a:r>
          <a:r>
            <a:rPr lang="cs-CZ" sz="3400" kern="1200" dirty="0" err="1" smtClean="0"/>
            <a:t>of</a:t>
          </a:r>
          <a:r>
            <a:rPr lang="cs-CZ" sz="3400" kern="1200" dirty="0" smtClean="0"/>
            <a:t> transport</a:t>
          </a:r>
          <a:endParaRPr lang="cs-CZ" sz="3400" kern="1200" dirty="0"/>
        </a:p>
      </dsp:txBody>
      <dsp:txXfrm>
        <a:off x="0" y="0"/>
        <a:ext cx="7200800" cy="712879"/>
      </dsp:txXfrm>
    </dsp:sp>
    <dsp:sp modelId="{5616E530-24AF-4208-AFF2-C8651D77CF6B}">
      <dsp:nvSpPr>
        <dsp:cNvPr id="0" name=""/>
        <dsp:cNvSpPr/>
      </dsp:nvSpPr>
      <dsp:spPr>
        <a:xfrm>
          <a:off x="3516" y="712879"/>
          <a:ext cx="2397922" cy="14970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underground (</a:t>
          </a:r>
          <a:r>
            <a:rPr lang="cs-CZ" sz="3000" kern="1200" dirty="0" err="1" smtClean="0"/>
            <a:t>the</a:t>
          </a:r>
          <a:r>
            <a:rPr lang="cs-CZ" sz="3000" kern="1200" dirty="0" smtClean="0"/>
            <a:t> Tube)</a:t>
          </a:r>
          <a:endParaRPr lang="cs-CZ" sz="3000" kern="1200" dirty="0"/>
        </a:p>
      </dsp:txBody>
      <dsp:txXfrm>
        <a:off x="3516" y="712879"/>
        <a:ext cx="2397922" cy="1497046"/>
      </dsp:txXfrm>
    </dsp:sp>
    <dsp:sp modelId="{69577402-FDF6-4D13-B3DA-1B1B5D1DB7C4}">
      <dsp:nvSpPr>
        <dsp:cNvPr id="0" name=""/>
        <dsp:cNvSpPr/>
      </dsp:nvSpPr>
      <dsp:spPr>
        <a:xfrm>
          <a:off x="2401438" y="690558"/>
          <a:ext cx="2397922" cy="15416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double-</a:t>
          </a:r>
          <a:r>
            <a:rPr lang="cs-CZ" sz="3000" kern="1200" dirty="0" err="1" smtClean="0"/>
            <a:t>decker</a:t>
          </a:r>
          <a:endParaRPr lang="cs-CZ" sz="3000" kern="1200" dirty="0"/>
        </a:p>
      </dsp:txBody>
      <dsp:txXfrm>
        <a:off x="2401438" y="690558"/>
        <a:ext cx="2397922" cy="1541688"/>
      </dsp:txXfrm>
    </dsp:sp>
    <dsp:sp modelId="{B55F964B-5A2F-4832-89DD-D4932BCDB877}">
      <dsp:nvSpPr>
        <dsp:cNvPr id="0" name=""/>
        <dsp:cNvSpPr/>
      </dsp:nvSpPr>
      <dsp:spPr>
        <a:xfrm>
          <a:off x="4799361" y="712879"/>
          <a:ext cx="2397922" cy="14970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taxi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(</a:t>
          </a:r>
          <a:r>
            <a:rPr lang="cs-CZ" sz="3000" kern="1200" dirty="0" err="1" smtClean="0"/>
            <a:t>black</a:t>
          </a:r>
          <a:r>
            <a:rPr lang="cs-CZ" sz="3000" kern="1200" dirty="0" smtClean="0"/>
            <a:t> cab)</a:t>
          </a:r>
          <a:endParaRPr lang="cs-CZ" sz="3000" kern="1200" dirty="0"/>
        </a:p>
      </dsp:txBody>
      <dsp:txXfrm>
        <a:off x="4799361" y="712879"/>
        <a:ext cx="2397922" cy="1497046"/>
      </dsp:txXfrm>
    </dsp:sp>
    <dsp:sp modelId="{AAA4C8B0-A01A-4BE1-8E25-41FCF6AF7348}">
      <dsp:nvSpPr>
        <dsp:cNvPr id="0" name=""/>
        <dsp:cNvSpPr/>
      </dsp:nvSpPr>
      <dsp:spPr>
        <a:xfrm>
          <a:off x="0" y="2209925"/>
          <a:ext cx="7200800" cy="166338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C0EF248-8A0C-4D0D-ACB0-62BD4C4915DD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42654D9-45A5-4CB0-9133-E9D84B58FE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32656"/>
            <a:ext cx="7239000" cy="612308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 algn="ctr">
              <a:buNone/>
            </a:pPr>
            <a:endParaRPr lang="cs-CZ" sz="2100" b="1" dirty="0" smtClean="0"/>
          </a:p>
          <a:p>
            <a:pPr algn="ctr">
              <a:buNone/>
            </a:pPr>
            <a:r>
              <a:rPr lang="cs-CZ" sz="1300" b="1" dirty="0" smtClean="0">
                <a:solidFill>
                  <a:srgbClr val="00CC00"/>
                </a:solidFill>
                <a:latin typeface="Comic Sans MS" pitchFamily="66" charset="0"/>
              </a:rPr>
              <a:t>ZÁKLADNÍ </a:t>
            </a:r>
            <a:r>
              <a:rPr lang="cs-CZ" sz="1300" b="1" dirty="0">
                <a:solidFill>
                  <a:srgbClr val="00CC00"/>
                </a:solidFill>
                <a:latin typeface="Comic Sans MS" pitchFamily="66" charset="0"/>
              </a:rPr>
              <a:t>ŠKOLA SLOVAN, KROMĚŘÍŽ, PŘÍSPĚVKOVÁ ORGANIZACE</a:t>
            </a:r>
            <a:endParaRPr lang="cs-CZ" sz="1300" dirty="0">
              <a:solidFill>
                <a:srgbClr val="00CC0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cs-CZ" sz="1300" b="1" dirty="0" smtClean="0">
                <a:solidFill>
                  <a:srgbClr val="00CC00"/>
                </a:solidFill>
                <a:latin typeface="Comic Sans MS" pitchFamily="66" charset="0"/>
              </a:rPr>
              <a:t>ZEYEROVA 3354, 767 01 KROMĚŘÍŽ</a:t>
            </a:r>
            <a:endParaRPr lang="cs-CZ" sz="1300" dirty="0" smtClean="0">
              <a:solidFill>
                <a:srgbClr val="00CC00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cs-CZ" sz="1300" dirty="0">
                <a:latin typeface="Comic Sans MS" pitchFamily="66" charset="0"/>
              </a:rPr>
              <a:t> </a:t>
            </a:r>
          </a:p>
          <a:p>
            <a:pPr algn="ctr">
              <a:buNone/>
            </a:pPr>
            <a:r>
              <a:rPr lang="cs-CZ" sz="1400" dirty="0">
                <a:latin typeface="Comic Sans MS" pitchFamily="66" charset="0"/>
              </a:rPr>
              <a:t>projekt v rámci vzdělávacího programu</a:t>
            </a:r>
          </a:p>
          <a:p>
            <a:pPr algn="ctr">
              <a:buNone/>
            </a:pPr>
            <a:r>
              <a:rPr lang="cs-CZ" sz="1400" dirty="0">
                <a:latin typeface="Comic Sans MS" pitchFamily="66" charset="0"/>
              </a:rPr>
              <a:t>VZDĚLÁNÍ PRO KONKURENCESCHOPNOST</a:t>
            </a:r>
          </a:p>
          <a:p>
            <a:pPr algn="ctr">
              <a:buNone/>
            </a:pPr>
            <a:r>
              <a:rPr lang="cs-CZ" sz="1400" dirty="0">
                <a:latin typeface="Comic Sans MS" pitchFamily="66" charset="0"/>
              </a:rPr>
              <a:t> </a:t>
            </a:r>
          </a:p>
          <a:p>
            <a:pPr algn="ctr">
              <a:buNone/>
            </a:pPr>
            <a:r>
              <a:rPr lang="cs-CZ" sz="1400" dirty="0">
                <a:latin typeface="Comic Sans MS" pitchFamily="66" charset="0"/>
              </a:rPr>
              <a:t>ŠABLONA ČÍSLO: III/2</a:t>
            </a:r>
          </a:p>
          <a:p>
            <a:pPr algn="ctr">
              <a:buNone/>
            </a:pPr>
            <a:r>
              <a:rPr lang="cs-CZ" sz="1400" dirty="0">
                <a:latin typeface="Comic Sans MS" pitchFamily="66" charset="0"/>
              </a:rPr>
              <a:t>NÁZEV:  INOVACE A ZKVALITNĚNÍ VÝUKY PROSTŘEDNICTVÍM ICT</a:t>
            </a:r>
          </a:p>
          <a:p>
            <a:endParaRPr lang="cs-CZ" sz="1400" dirty="0">
              <a:latin typeface="Comic Sans MS" pitchFamily="66" charset="0"/>
            </a:endParaRPr>
          </a:p>
          <a:p>
            <a:pPr>
              <a:buNone/>
            </a:pPr>
            <a:r>
              <a:rPr lang="cs-CZ" sz="1400" dirty="0">
                <a:latin typeface="Comic Sans MS" pitchFamily="66" charset="0"/>
              </a:rPr>
              <a:t>  </a:t>
            </a:r>
          </a:p>
          <a:p>
            <a:r>
              <a:rPr lang="cs-CZ" sz="1500" b="1" dirty="0">
                <a:latin typeface="Comic Sans MS" pitchFamily="66" charset="0"/>
              </a:rPr>
              <a:t>Předmět:  </a:t>
            </a:r>
            <a:r>
              <a:rPr lang="cs-CZ" sz="1500" dirty="0">
                <a:latin typeface="Comic Sans MS" pitchFamily="66" charset="0"/>
              </a:rPr>
              <a:t>Anglický </a:t>
            </a:r>
            <a:r>
              <a:rPr lang="cs-CZ" sz="1500" dirty="0" smtClean="0">
                <a:latin typeface="Comic Sans MS" pitchFamily="66" charset="0"/>
              </a:rPr>
              <a:t>jazyk</a:t>
            </a:r>
          </a:p>
          <a:p>
            <a:r>
              <a:rPr lang="cs-CZ" sz="1500" b="1" dirty="0" smtClean="0">
                <a:latin typeface="Comic Sans MS" pitchFamily="66" charset="0"/>
              </a:rPr>
              <a:t>Ročník:</a:t>
            </a:r>
            <a:r>
              <a:rPr lang="cs-CZ" sz="1500" dirty="0" smtClean="0">
                <a:latin typeface="Comic Sans MS" pitchFamily="66" charset="0"/>
              </a:rPr>
              <a:t> 9. </a:t>
            </a:r>
          </a:p>
          <a:p>
            <a:r>
              <a:rPr lang="cs-CZ" sz="1500" b="1" dirty="0" smtClean="0">
                <a:latin typeface="Comic Sans MS" pitchFamily="66" charset="0"/>
              </a:rPr>
              <a:t>Téma:</a:t>
            </a:r>
            <a:r>
              <a:rPr lang="cs-CZ" sz="1500" dirty="0" smtClean="0">
                <a:latin typeface="Comic Sans MS" pitchFamily="66" charset="0"/>
              </a:rPr>
              <a:t> Londýn</a:t>
            </a:r>
          </a:p>
          <a:p>
            <a:r>
              <a:rPr lang="cs-CZ" sz="1500" b="1" dirty="0">
                <a:latin typeface="Comic Sans MS" pitchFamily="66" charset="0"/>
              </a:rPr>
              <a:t>Autor</a:t>
            </a:r>
            <a:r>
              <a:rPr lang="cs-CZ" sz="1500" dirty="0">
                <a:latin typeface="Comic Sans MS" pitchFamily="66" charset="0"/>
              </a:rPr>
              <a:t>:  Mgr. Lenka </a:t>
            </a:r>
            <a:r>
              <a:rPr lang="cs-CZ" sz="1500" dirty="0" smtClean="0">
                <a:latin typeface="Comic Sans MS" pitchFamily="66" charset="0"/>
              </a:rPr>
              <a:t>Havránková</a:t>
            </a:r>
          </a:p>
          <a:p>
            <a:r>
              <a:rPr lang="cs-CZ" sz="1500" b="1" dirty="0" smtClean="0">
                <a:latin typeface="Comic Sans MS" pitchFamily="66" charset="0"/>
              </a:rPr>
              <a:t>Datum vytvoření: </a:t>
            </a:r>
            <a:r>
              <a:rPr lang="cs-CZ" sz="1500" dirty="0" smtClean="0">
                <a:latin typeface="Comic Sans MS" pitchFamily="66" charset="0"/>
              </a:rPr>
              <a:t>22. 2. 2012</a:t>
            </a:r>
            <a:endParaRPr lang="cs-CZ" sz="1500" dirty="0">
              <a:latin typeface="Comic Sans MS" pitchFamily="66" charset="0"/>
            </a:endParaRPr>
          </a:p>
          <a:p>
            <a:pPr>
              <a:buNone/>
            </a:pPr>
            <a:r>
              <a:rPr lang="cs-CZ" sz="2100" dirty="0">
                <a:latin typeface="Comic Sans MS" pitchFamily="66" charset="0"/>
              </a:rPr>
              <a:t> </a:t>
            </a:r>
          </a:p>
          <a:p>
            <a:pPr algn="ctr">
              <a:buNone/>
            </a:pPr>
            <a:r>
              <a:rPr lang="cs-CZ" b="1" dirty="0">
                <a:latin typeface="Comic Sans MS" pitchFamily="66" charset="0"/>
              </a:rPr>
              <a:t> </a:t>
            </a:r>
            <a:r>
              <a:rPr lang="cs-CZ" sz="2200" b="1" dirty="0">
                <a:solidFill>
                  <a:srgbClr val="00CC00"/>
                </a:solidFill>
                <a:latin typeface="Comic Sans MS" pitchFamily="66" charset="0"/>
              </a:rPr>
              <a:t>VY_32_INOVACE_04_LH</a:t>
            </a:r>
            <a:endParaRPr lang="cs-CZ" sz="2200" dirty="0">
              <a:solidFill>
                <a:srgbClr val="00CC00"/>
              </a:solidFill>
              <a:latin typeface="Comic Sans MS" pitchFamily="66" charset="0"/>
            </a:endParaRPr>
          </a:p>
          <a:p>
            <a:pPr algn="ctr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632848" cy="1057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524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928"/>
            <a:ext cx="7211144" cy="45719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20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endParaRPr lang="cs-CZ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7239000" cy="619508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/>
            <a:r>
              <a:rPr lang="cs-CZ" sz="2000" b="1" dirty="0" smtClean="0">
                <a:latin typeface="Comic Sans MS" pitchFamily="66" charset="0"/>
              </a:rPr>
              <a:t>ANOTACE</a:t>
            </a:r>
          </a:p>
          <a:p>
            <a:pPr marL="0" lvl="0" indent="0">
              <a:buNone/>
            </a:pPr>
            <a:endParaRPr lang="cs-CZ" sz="2000" b="1" dirty="0" smtClean="0">
              <a:latin typeface="Comic Sans MS" pitchFamily="66" charset="0"/>
            </a:endParaRPr>
          </a:p>
          <a:p>
            <a:pPr lvl="0"/>
            <a:r>
              <a:rPr lang="cs-CZ" sz="1400" b="1" dirty="0" smtClean="0">
                <a:latin typeface="Comic Sans MS" pitchFamily="66" charset="0"/>
              </a:rPr>
              <a:t>Cílová </a:t>
            </a:r>
            <a:r>
              <a:rPr lang="cs-CZ" sz="1400" b="1" dirty="0">
                <a:latin typeface="Comic Sans MS" pitchFamily="66" charset="0"/>
              </a:rPr>
              <a:t>skupina:</a:t>
            </a:r>
            <a:r>
              <a:rPr lang="cs-CZ" sz="1400" dirty="0">
                <a:latin typeface="Comic Sans MS" pitchFamily="66" charset="0"/>
              </a:rPr>
              <a:t>  Práce byla vytvořena pro žáky 9</a:t>
            </a:r>
            <a:r>
              <a:rPr lang="cs-CZ" sz="1400" dirty="0" smtClean="0">
                <a:latin typeface="Comic Sans MS" pitchFamily="66" charset="0"/>
              </a:rPr>
              <a:t>. ročníku</a:t>
            </a:r>
            <a:endParaRPr lang="cs-CZ" sz="1400" dirty="0">
              <a:latin typeface="Comic Sans MS" pitchFamily="66" charset="0"/>
            </a:endParaRPr>
          </a:p>
          <a:p>
            <a:r>
              <a:rPr lang="cs-CZ" sz="1400" b="1" dirty="0">
                <a:latin typeface="Comic Sans MS" pitchFamily="66" charset="0"/>
              </a:rPr>
              <a:t>Téma: </a:t>
            </a:r>
            <a:r>
              <a:rPr lang="cs-CZ" sz="1400" dirty="0">
                <a:latin typeface="Comic Sans MS" pitchFamily="66" charset="0"/>
              </a:rPr>
              <a:t>Tento materiál byl vytvořen jako doplněk </a:t>
            </a:r>
            <a:r>
              <a:rPr lang="cs-CZ" sz="1400" dirty="0" smtClean="0">
                <a:latin typeface="Comic Sans MS" pitchFamily="66" charset="0"/>
              </a:rPr>
              <a:t>učiva k reáliím Velké Británie</a:t>
            </a:r>
            <a:endParaRPr lang="cs-CZ" sz="1400" dirty="0">
              <a:latin typeface="Comic Sans MS" pitchFamily="66" charset="0"/>
            </a:endParaRPr>
          </a:p>
          <a:p>
            <a:pPr lvl="0"/>
            <a:r>
              <a:rPr lang="cs-CZ" sz="1400" b="1" dirty="0">
                <a:latin typeface="Comic Sans MS" pitchFamily="66" charset="0"/>
              </a:rPr>
              <a:t>Cíl: </a:t>
            </a:r>
            <a:r>
              <a:rPr lang="cs-CZ" sz="1400" dirty="0" smtClean="0">
                <a:latin typeface="Comic Sans MS" pitchFamily="66" charset="0"/>
              </a:rPr>
              <a:t>Připomenutí nejznámějších symbolů a památek Londýna</a:t>
            </a:r>
            <a:endParaRPr lang="cs-CZ" sz="1400" dirty="0">
              <a:latin typeface="Comic Sans MS" pitchFamily="66" charset="0"/>
            </a:endParaRPr>
          </a:p>
          <a:p>
            <a:pPr lvl="0"/>
            <a:r>
              <a:rPr lang="cs-CZ" sz="1400" b="1" dirty="0">
                <a:latin typeface="Comic Sans MS" pitchFamily="66" charset="0"/>
              </a:rPr>
              <a:t>Pomůcky</a:t>
            </a:r>
            <a:r>
              <a:rPr lang="cs-CZ" sz="1400" b="1" dirty="0" smtClean="0">
                <a:latin typeface="Comic Sans MS" pitchFamily="66" charset="0"/>
              </a:rPr>
              <a:t>: </a:t>
            </a:r>
            <a:r>
              <a:rPr lang="cs-CZ" sz="1400" dirty="0">
                <a:latin typeface="Comic Sans MS" pitchFamily="66" charset="0"/>
              </a:rPr>
              <a:t>interaktivní </a:t>
            </a:r>
            <a:r>
              <a:rPr lang="cs-CZ" sz="1400" dirty="0" smtClean="0">
                <a:latin typeface="Comic Sans MS" pitchFamily="66" charset="0"/>
              </a:rPr>
              <a:t>tabule</a:t>
            </a:r>
          </a:p>
          <a:p>
            <a:pPr lvl="0"/>
            <a:endParaRPr lang="cs-CZ" sz="1500" dirty="0">
              <a:latin typeface="Comic Sans MS" pitchFamily="66" charset="0"/>
            </a:endParaRPr>
          </a:p>
          <a:p>
            <a:pPr lvl="0"/>
            <a:endParaRPr lang="cs-CZ" sz="1500" dirty="0" smtClean="0">
              <a:latin typeface="Comic Sans MS" pitchFamily="66" charset="0"/>
            </a:endParaRPr>
          </a:p>
          <a:p>
            <a:pPr lvl="0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PILOTÁŽ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lvl="0"/>
            <a:r>
              <a:rPr lang="cs-CZ" sz="1400" dirty="0" smtClean="0">
                <a:latin typeface="Comic Sans MS" pitchFamily="66" charset="0"/>
              </a:rPr>
              <a:t>Tato prezentace byla pilotována ve třídách 9. ročníku. Žáci </a:t>
            </a:r>
            <a:r>
              <a:rPr lang="cs-CZ" sz="1400" dirty="0">
                <a:latin typeface="Comic Sans MS" pitchFamily="66" charset="0"/>
              </a:rPr>
              <a:t>si ověřili a rozšířili svoje znalosti o významných symbolech a památkách Londýna</a:t>
            </a:r>
            <a:r>
              <a:rPr lang="cs-CZ" sz="1400" dirty="0" smtClean="0">
                <a:latin typeface="Comic Sans MS" pitchFamily="66" charset="0"/>
              </a:rPr>
              <a:t>. Prezentace vede žáky k samostatnému zpracování informací a záznamu učiva a inspiruje žáky k vytvoření vlastní prezentace.</a:t>
            </a:r>
          </a:p>
          <a:p>
            <a:pPr lvl="0"/>
            <a:endParaRPr lang="cs-CZ" sz="1500" dirty="0" smtClean="0">
              <a:latin typeface="Comic Sans MS" pitchFamily="66" charset="0"/>
            </a:endParaRPr>
          </a:p>
          <a:p>
            <a:pPr lvl="0"/>
            <a:endParaRPr lang="cs-CZ" sz="1500" dirty="0">
              <a:latin typeface="Comic Sans MS" pitchFamily="66" charset="0"/>
            </a:endParaRPr>
          </a:p>
          <a:p>
            <a:pPr marL="0" indent="0">
              <a:buNone/>
            </a:pP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7468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6923112" cy="1173480"/>
          </a:xfrm>
        </p:spPr>
        <p:txBody>
          <a:bodyPr>
            <a:normAutofit/>
          </a:bodyPr>
          <a:lstStyle/>
          <a:p>
            <a:pPr algn="ctr"/>
            <a:r>
              <a:rPr lang="cs-CZ" sz="6000" dirty="0" smtClean="0">
                <a:latin typeface="Broadway" pitchFamily="82" charset="0"/>
              </a:rPr>
              <a:t>London</a:t>
            </a:r>
            <a:endParaRPr lang="cs-CZ" sz="6000" dirty="0">
              <a:latin typeface="Broadway" pitchFamily="82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7067128" cy="602512"/>
          </a:xfrm>
        </p:spPr>
        <p:txBody>
          <a:bodyPr>
            <a:normAutofit/>
          </a:bodyPr>
          <a:lstStyle/>
          <a:p>
            <a:pPr algn="ctr"/>
            <a:endParaRPr lang="cs-CZ" sz="2800" dirty="0">
              <a:latin typeface="Chiller" pitchFamily="82" charset="0"/>
            </a:endParaRPr>
          </a:p>
        </p:txBody>
      </p:sp>
      <p:pic>
        <p:nvPicPr>
          <p:cNvPr id="5" name="Zástupný symbol pro obsah 4" descr="Anglie_07 (190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62050" y="2133600"/>
            <a:ext cx="5829300" cy="4371975"/>
          </a:xfrm>
        </p:spPr>
      </p:pic>
    </p:spTree>
    <p:extLst>
      <p:ext uri="{BB962C8B-B14F-4D97-AF65-F5344CB8AC3E}">
        <p14:creationId xmlns:p14="http://schemas.microsoft.com/office/powerpoint/2010/main" val="3713840477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dirty="0" smtClean="0">
                <a:latin typeface="Comic Sans MS" pitchFamily="66" charset="0"/>
              </a:rPr>
              <a:t>London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err="1" smtClean="0">
                <a:latin typeface="Comic Sans MS" pitchFamily="66" charset="0"/>
              </a:rPr>
              <a:t>the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capital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of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the</a:t>
            </a:r>
            <a:r>
              <a:rPr lang="cs-CZ" sz="3200" dirty="0" smtClean="0">
                <a:latin typeface="Comic Sans MS" pitchFamily="66" charset="0"/>
              </a:rPr>
              <a:t> UK </a:t>
            </a:r>
            <a:r>
              <a:rPr lang="cs-CZ" sz="3200" dirty="0" err="1" smtClean="0">
                <a:latin typeface="Comic Sans MS" pitchFamily="66" charset="0"/>
              </a:rPr>
              <a:t>and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England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about</a:t>
            </a:r>
            <a:r>
              <a:rPr lang="cs-CZ" sz="3200" dirty="0" smtClean="0">
                <a:latin typeface="Comic Sans MS" pitchFamily="66" charset="0"/>
              </a:rPr>
              <a:t> 7.8 </a:t>
            </a:r>
            <a:r>
              <a:rPr lang="cs-CZ" sz="3200" dirty="0" err="1" smtClean="0">
                <a:latin typeface="Comic Sans MS" pitchFamily="66" charset="0"/>
              </a:rPr>
              <a:t>million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people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lies</a:t>
            </a:r>
            <a:r>
              <a:rPr lang="cs-CZ" sz="3200" dirty="0" smtClean="0">
                <a:latin typeface="Comic Sans MS" pitchFamily="66" charset="0"/>
              </a:rPr>
              <a:t> on </a:t>
            </a:r>
            <a:r>
              <a:rPr lang="cs-CZ" sz="3200" dirty="0" err="1" smtClean="0">
                <a:latin typeface="Comic Sans MS" pitchFamily="66" charset="0"/>
              </a:rPr>
              <a:t>the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River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Thames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great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museums</a:t>
            </a:r>
            <a:r>
              <a:rPr lang="cs-CZ" sz="3200" dirty="0" smtClean="0">
                <a:latin typeface="Comic Sans MS" pitchFamily="66" charset="0"/>
              </a:rPr>
              <a:t>, </a:t>
            </a:r>
            <a:r>
              <a:rPr lang="cs-CZ" sz="3200" dirty="0" err="1" smtClean="0">
                <a:latin typeface="Comic Sans MS" pitchFamily="66" charset="0"/>
              </a:rPr>
              <a:t>old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markets</a:t>
            </a:r>
            <a:r>
              <a:rPr lang="cs-CZ" sz="3200" dirty="0" smtClean="0">
                <a:latin typeface="Comic Sans MS" pitchFamily="66" charset="0"/>
              </a:rPr>
              <a:t>, green </a:t>
            </a:r>
            <a:r>
              <a:rPr lang="cs-CZ" sz="3200" dirty="0" err="1" smtClean="0">
                <a:latin typeface="Comic Sans MS" pitchFamily="66" charset="0"/>
              </a:rPr>
              <a:t>parks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best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shops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and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night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clubs</a:t>
            </a:r>
            <a:r>
              <a:rPr lang="cs-CZ" sz="3200" dirty="0" smtClean="0">
                <a:latin typeface="Comic Sans MS" pitchFamily="66" charset="0"/>
              </a:rPr>
              <a:t> in </a:t>
            </a:r>
            <a:r>
              <a:rPr lang="cs-CZ" sz="3200" dirty="0" err="1" smtClean="0">
                <a:latin typeface="Comic Sans MS" pitchFamily="66" charset="0"/>
              </a:rPr>
              <a:t>Europe</a:t>
            </a:r>
            <a:endParaRPr lang="cs-CZ" sz="3200" dirty="0" smtClean="0">
              <a:latin typeface="Comic Sans MS" pitchFamily="66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 descr="Anglie_07 (19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556792"/>
            <a:ext cx="6048672" cy="4846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9" name="Diagram 8"/>
          <p:cNvGraphicFramePr/>
          <p:nvPr/>
        </p:nvGraphicFramePr>
        <p:xfrm>
          <a:off x="467544" y="260648"/>
          <a:ext cx="7200800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764704"/>
            <a:ext cx="3429000" cy="1080120"/>
          </a:xfrm>
        </p:spPr>
        <p:txBody>
          <a:bodyPr>
            <a:normAutofit/>
          </a:bodyPr>
          <a:lstStyle/>
          <a:p>
            <a:pPr algn="ctr"/>
            <a:r>
              <a:rPr lang="cs-CZ" sz="3200" dirty="0" err="1" smtClean="0">
                <a:latin typeface="Comic Sans MS" pitchFamily="66" charset="0"/>
              </a:rPr>
              <a:t>Tower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Bridge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389098" y="2276872"/>
            <a:ext cx="3429000" cy="3672408"/>
          </a:xfrm>
        </p:spPr>
        <p:txBody>
          <a:bodyPr anchor="ctr">
            <a:normAutofit/>
          </a:bodyPr>
          <a:lstStyle/>
          <a:p>
            <a:r>
              <a:rPr lang="cs-CZ" sz="2000" dirty="0" smtClean="0">
                <a:latin typeface="Comic Sans MS" pitchFamily="66" charset="0"/>
              </a:rPr>
              <a:t>» a </a:t>
            </a:r>
            <a:r>
              <a:rPr lang="cs-CZ" sz="2000" dirty="0" err="1" smtClean="0">
                <a:latin typeface="Comic Sans MS" pitchFamily="66" charset="0"/>
              </a:rPr>
              <a:t>famous</a:t>
            </a:r>
            <a:r>
              <a:rPr lang="cs-CZ" sz="2000" dirty="0" smtClean="0">
                <a:latin typeface="Comic Sans MS" pitchFamily="66" charset="0"/>
              </a:rPr>
              <a:t> symbol </a:t>
            </a:r>
            <a:r>
              <a:rPr lang="cs-CZ" sz="2000" dirty="0" err="1" smtClean="0">
                <a:latin typeface="Comic Sans MS" pitchFamily="66" charset="0"/>
              </a:rPr>
              <a:t>of</a:t>
            </a:r>
            <a:r>
              <a:rPr lang="cs-CZ" sz="2000" dirty="0" smtClean="0">
                <a:latin typeface="Comic Sans MS" pitchFamily="66" charset="0"/>
              </a:rPr>
              <a:t>    </a:t>
            </a:r>
          </a:p>
          <a:p>
            <a:r>
              <a:rPr lang="cs-CZ" sz="2000" dirty="0" smtClean="0">
                <a:latin typeface="Comic Sans MS" pitchFamily="66" charset="0"/>
              </a:rPr>
              <a:t>    London</a:t>
            </a:r>
          </a:p>
          <a:p>
            <a:endParaRPr lang="cs-CZ" sz="2000" dirty="0" smtClean="0">
              <a:latin typeface="Comic Sans MS" pitchFamily="66" charset="0"/>
            </a:endParaRPr>
          </a:p>
          <a:p>
            <a:r>
              <a:rPr lang="cs-CZ" sz="2000" dirty="0" smtClean="0">
                <a:latin typeface="Comic Sans MS" pitchFamily="66" charset="0"/>
              </a:rPr>
              <a:t>» </a:t>
            </a:r>
            <a:r>
              <a:rPr lang="cs-CZ" sz="2000" dirty="0" err="1" smtClean="0">
                <a:latin typeface="Comic Sans MS" pitchFamily="66" charset="0"/>
              </a:rPr>
              <a:t>opened</a:t>
            </a:r>
            <a:r>
              <a:rPr lang="cs-CZ" sz="2000" dirty="0" smtClean="0">
                <a:latin typeface="Comic Sans MS" pitchFamily="66" charset="0"/>
              </a:rPr>
              <a:t> in 1894</a:t>
            </a:r>
          </a:p>
          <a:p>
            <a:endParaRPr lang="cs-CZ" sz="2000" dirty="0" smtClean="0">
              <a:latin typeface="Comic Sans MS" pitchFamily="66" charset="0"/>
            </a:endParaRPr>
          </a:p>
          <a:p>
            <a:r>
              <a:rPr lang="cs-CZ" sz="2000" dirty="0" smtClean="0">
                <a:latin typeface="Comic Sans MS" pitchFamily="66" charset="0"/>
              </a:rPr>
              <a:t>» </a:t>
            </a:r>
            <a:r>
              <a:rPr lang="cs-CZ" sz="2000" dirty="0" err="1" smtClean="0">
                <a:latin typeface="Comic Sans MS" pitchFamily="66" charset="0"/>
              </a:rPr>
              <a:t>crosses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the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River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Thames</a:t>
            </a:r>
            <a:endParaRPr lang="cs-CZ" sz="2000" dirty="0" smtClean="0">
              <a:latin typeface="Comic Sans MS" pitchFamily="66" charset="0"/>
            </a:endParaRPr>
          </a:p>
          <a:p>
            <a:endParaRPr lang="cs-CZ" sz="2000" dirty="0" smtClean="0">
              <a:latin typeface="Comic Sans MS" pitchFamily="66" charset="0"/>
            </a:endParaRPr>
          </a:p>
          <a:p>
            <a:r>
              <a:rPr lang="cs-CZ" sz="2000" dirty="0" smtClean="0">
                <a:latin typeface="Comic Sans MS" pitchFamily="66" charset="0"/>
              </a:rPr>
              <a:t>» </a:t>
            </a:r>
            <a:r>
              <a:rPr lang="cs-CZ" sz="2000" dirty="0" err="1" smtClean="0">
                <a:latin typeface="Comic Sans MS" pitchFamily="66" charset="0"/>
              </a:rPr>
              <a:t>opens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for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large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ships</a:t>
            </a:r>
            <a:r>
              <a:rPr lang="cs-CZ" sz="2000" dirty="0" smtClean="0">
                <a:latin typeface="Comic Sans MS" pitchFamily="66" charset="0"/>
              </a:rPr>
              <a:t> to              </a:t>
            </a:r>
          </a:p>
          <a:p>
            <a:r>
              <a:rPr lang="cs-CZ" sz="2000" dirty="0" smtClean="0">
                <a:latin typeface="Comic Sans MS" pitchFamily="66" charset="0"/>
              </a:rPr>
              <a:t>   go </a:t>
            </a:r>
            <a:r>
              <a:rPr lang="cs-CZ" sz="2000" dirty="0" err="1" smtClean="0">
                <a:latin typeface="Comic Sans MS" pitchFamily="66" charset="0"/>
              </a:rPr>
              <a:t>through</a:t>
            </a:r>
            <a:endParaRPr lang="cs-CZ" sz="2000" dirty="0" smtClean="0">
              <a:latin typeface="Comic Sans MS" pitchFamily="66" charset="0"/>
            </a:endParaRPr>
          </a:p>
          <a:p>
            <a:r>
              <a:rPr lang="cs-CZ" dirty="0" smtClean="0"/>
              <a:t>  </a:t>
            </a:r>
          </a:p>
        </p:txBody>
      </p:sp>
      <p:pic>
        <p:nvPicPr>
          <p:cNvPr id="5" name="Zástupný symbol pro obrázek 4" descr="Anglie_07 (157)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477" r="12477"/>
          <a:stretch>
            <a:fillRect/>
          </a:stretch>
        </p:blipFill>
        <p:spPr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latin typeface="Comic Sans MS" pitchFamily="66" charset="0"/>
              </a:rPr>
              <a:t>The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Tower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of</a:t>
            </a:r>
            <a:r>
              <a:rPr lang="cs-CZ" dirty="0" smtClean="0">
                <a:latin typeface="Comic Sans MS" pitchFamily="66" charset="0"/>
              </a:rPr>
              <a:t> London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4509120"/>
            <a:ext cx="3520440" cy="181548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»  </a:t>
            </a:r>
            <a:r>
              <a:rPr lang="cs-CZ" sz="2400" dirty="0" err="1" smtClean="0">
                <a:latin typeface="Comic Sans MS" pitchFamily="66" charset="0"/>
              </a:rPr>
              <a:t>prison</a:t>
            </a:r>
            <a:r>
              <a:rPr lang="cs-CZ" sz="2400" dirty="0" smtClean="0">
                <a:latin typeface="Comic Sans MS" pitchFamily="66" charset="0"/>
              </a:rPr>
              <a:t> in </a:t>
            </a:r>
            <a:r>
              <a:rPr lang="cs-CZ" sz="2400" dirty="0" err="1" smtClean="0">
                <a:latin typeface="Comic Sans MS" pitchFamily="66" charset="0"/>
              </a:rPr>
              <a:t>the</a:t>
            </a:r>
            <a:r>
              <a:rPr lang="cs-CZ" sz="2400" dirty="0" smtClean="0">
                <a:latin typeface="Comic Sans MS" pitchFamily="66" charset="0"/>
              </a:rPr>
              <a:t> past </a:t>
            </a:r>
          </a:p>
          <a:p>
            <a:r>
              <a:rPr lang="cs-CZ" sz="2400" dirty="0" smtClean="0">
                <a:latin typeface="Comic Sans MS" pitchFamily="66" charset="0"/>
              </a:rPr>
              <a:t>»  museum </a:t>
            </a:r>
            <a:r>
              <a:rPr lang="cs-CZ" sz="2400" dirty="0" err="1" smtClean="0">
                <a:latin typeface="Comic Sans MS" pitchFamily="66" charset="0"/>
              </a:rPr>
              <a:t>now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»  </a:t>
            </a:r>
            <a:r>
              <a:rPr lang="cs-CZ" sz="2400" dirty="0" err="1" smtClean="0">
                <a:latin typeface="Comic Sans MS" pitchFamily="66" charset="0"/>
              </a:rPr>
              <a:t>Crown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Jewels</a:t>
            </a:r>
            <a:endParaRPr lang="cs-CZ" sz="24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4941168"/>
            <a:ext cx="3520440" cy="1383432"/>
          </a:xfrm>
        </p:spPr>
        <p:txBody>
          <a:bodyPr/>
          <a:lstStyle/>
          <a:p>
            <a:r>
              <a:rPr lang="cs-CZ" sz="2000" dirty="0" smtClean="0">
                <a:latin typeface="Comic Sans MS" pitchFamily="66" charset="0"/>
              </a:rPr>
              <a:t>»  </a:t>
            </a:r>
            <a:r>
              <a:rPr lang="cs-CZ" sz="2000" dirty="0" err="1" smtClean="0">
                <a:latin typeface="Comic Sans MS" pitchFamily="66" charset="0"/>
              </a:rPr>
              <a:t>the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Yeomen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Warders</a:t>
            </a:r>
            <a:endParaRPr lang="cs-CZ" sz="2000" dirty="0" smtClean="0">
              <a:latin typeface="Comic Sans MS" pitchFamily="66" charset="0"/>
            </a:endParaRPr>
          </a:p>
          <a:p>
            <a:r>
              <a:rPr lang="cs-CZ" sz="2000" dirty="0" smtClean="0">
                <a:latin typeface="Comic Sans MS" pitchFamily="66" charset="0"/>
              </a:rPr>
              <a:t>»  </a:t>
            </a:r>
            <a:r>
              <a:rPr lang="cs-CZ" sz="2000" dirty="0" err="1" smtClean="0">
                <a:latin typeface="Comic Sans MS" pitchFamily="66" charset="0"/>
              </a:rPr>
              <a:t>ravens</a:t>
            </a:r>
            <a:endParaRPr lang="cs-CZ" sz="2000" dirty="0" smtClean="0">
              <a:latin typeface="Comic Sans MS" pitchFamily="66" charset="0"/>
            </a:endParaRPr>
          </a:p>
          <a:p>
            <a:endParaRPr lang="cs-CZ" dirty="0"/>
          </a:p>
        </p:txBody>
      </p:sp>
      <p:pic>
        <p:nvPicPr>
          <p:cNvPr id="7" name="Zástupný symbol pro obsah 6" descr="The Tower of London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44824"/>
            <a:ext cx="3521075" cy="23042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Zástupný symbol pro obsah 7" descr="Yeomen Warders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395787" y="1711325"/>
            <a:ext cx="3086100" cy="30858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764704"/>
            <a:ext cx="3429000" cy="108012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Comic Sans MS" pitchFamily="66" charset="0"/>
              </a:rPr>
              <a:t>London </a:t>
            </a:r>
            <a:r>
              <a:rPr lang="cs-CZ" sz="3200" dirty="0" err="1" smtClean="0">
                <a:latin typeface="Comic Sans MS" pitchFamily="66" charset="0"/>
              </a:rPr>
              <a:t>Eye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389098" y="2348880"/>
            <a:ext cx="3429000" cy="2854994"/>
          </a:xfrm>
        </p:spPr>
        <p:txBody>
          <a:bodyPr/>
          <a:lstStyle/>
          <a:p>
            <a:r>
              <a:rPr lang="cs-CZ" sz="1800" dirty="0" smtClean="0">
                <a:latin typeface="Comic Sans MS" pitchFamily="66" charset="0"/>
              </a:rPr>
              <a:t>»  a </a:t>
            </a:r>
            <a:r>
              <a:rPr lang="cs-CZ" sz="1800" dirty="0" err="1" smtClean="0">
                <a:latin typeface="Comic Sans MS" pitchFamily="66" charset="0"/>
              </a:rPr>
              <a:t>giant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wheel</a:t>
            </a:r>
            <a:endParaRPr lang="cs-CZ" sz="1800" dirty="0" smtClean="0">
              <a:latin typeface="Comic Sans MS" pitchFamily="66" charset="0"/>
            </a:endParaRPr>
          </a:p>
          <a:p>
            <a:endParaRPr lang="cs-CZ" sz="1800" dirty="0" smtClean="0">
              <a:latin typeface="Comic Sans MS" pitchFamily="66" charset="0"/>
            </a:endParaRPr>
          </a:p>
          <a:p>
            <a:r>
              <a:rPr lang="cs-CZ" sz="1800" dirty="0" smtClean="0">
                <a:latin typeface="Comic Sans MS" pitchFamily="66" charset="0"/>
              </a:rPr>
              <a:t>»  </a:t>
            </a:r>
            <a:r>
              <a:rPr lang="cs-CZ" sz="1800" dirty="0" err="1" smtClean="0">
                <a:latin typeface="Comic Sans MS" pitchFamily="66" charset="0"/>
              </a:rPr>
              <a:t>the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tallest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wheel</a:t>
            </a:r>
            <a:r>
              <a:rPr lang="cs-CZ" sz="1800" dirty="0" smtClean="0">
                <a:latin typeface="Comic Sans MS" pitchFamily="66" charset="0"/>
              </a:rPr>
              <a:t> in </a:t>
            </a:r>
            <a:r>
              <a:rPr lang="cs-CZ" sz="1800" dirty="0" err="1" smtClean="0">
                <a:latin typeface="Comic Sans MS" pitchFamily="66" charset="0"/>
              </a:rPr>
              <a:t>Europe</a:t>
            </a:r>
            <a:endParaRPr lang="cs-CZ" sz="1800" dirty="0" smtClean="0">
              <a:latin typeface="Comic Sans MS" pitchFamily="66" charset="0"/>
            </a:endParaRPr>
          </a:p>
          <a:p>
            <a:endParaRPr lang="cs-CZ" sz="1800" dirty="0" smtClean="0">
              <a:latin typeface="Comic Sans MS" pitchFamily="66" charset="0"/>
            </a:endParaRPr>
          </a:p>
          <a:p>
            <a:r>
              <a:rPr lang="cs-CZ" sz="1800" dirty="0" smtClean="0">
                <a:latin typeface="Comic Sans MS" pitchFamily="66" charset="0"/>
              </a:rPr>
              <a:t>»  a </a:t>
            </a:r>
            <a:r>
              <a:rPr lang="cs-CZ" sz="1800" dirty="0" err="1" smtClean="0">
                <a:latin typeface="Comic Sans MS" pitchFamily="66" charset="0"/>
              </a:rPr>
              <a:t>popular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tourist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attraction</a:t>
            </a:r>
            <a:endParaRPr lang="cs-CZ" sz="1800" dirty="0" smtClean="0">
              <a:latin typeface="Comic Sans MS" pitchFamily="66" charset="0"/>
            </a:endParaRPr>
          </a:p>
          <a:p>
            <a:endParaRPr lang="cs-CZ" sz="1800" dirty="0" smtClean="0">
              <a:latin typeface="Comic Sans MS" pitchFamily="66" charset="0"/>
            </a:endParaRPr>
          </a:p>
          <a:p>
            <a:r>
              <a:rPr lang="cs-CZ" sz="1800" dirty="0" smtClean="0">
                <a:latin typeface="Comic Sans MS" pitchFamily="66" charset="0"/>
              </a:rPr>
              <a:t>»  </a:t>
            </a:r>
            <a:r>
              <a:rPr lang="cs-CZ" sz="1800" dirty="0" err="1" smtClean="0">
                <a:latin typeface="Comic Sans MS" pitchFamily="66" charset="0"/>
              </a:rPr>
              <a:t>goes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round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for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about</a:t>
            </a:r>
            <a:r>
              <a:rPr lang="cs-CZ" sz="1800" dirty="0" smtClean="0">
                <a:latin typeface="Comic Sans MS" pitchFamily="66" charset="0"/>
              </a:rPr>
              <a:t> 30  </a:t>
            </a:r>
          </a:p>
          <a:p>
            <a:r>
              <a:rPr lang="cs-CZ" sz="1800" dirty="0" smtClean="0">
                <a:latin typeface="Comic Sans MS" pitchFamily="66" charset="0"/>
              </a:rPr>
              <a:t>    </a:t>
            </a:r>
            <a:r>
              <a:rPr lang="cs-CZ" sz="1800" dirty="0" err="1" smtClean="0">
                <a:latin typeface="Comic Sans MS" pitchFamily="66" charset="0"/>
              </a:rPr>
              <a:t>minutes</a:t>
            </a:r>
            <a:endParaRPr lang="cs-CZ" sz="1800" dirty="0" smtClean="0">
              <a:latin typeface="Comic Sans MS" pitchFamily="66" charset="0"/>
            </a:endParaRPr>
          </a:p>
          <a:p>
            <a:endParaRPr lang="cs-CZ" dirty="0">
              <a:latin typeface="Comic Sans MS" pitchFamily="66" charset="0"/>
            </a:endParaRPr>
          </a:p>
        </p:txBody>
      </p:sp>
      <p:pic>
        <p:nvPicPr>
          <p:cNvPr id="7" name="Zástupný symbol pro obrázek 6" descr="Anglie_07 (146)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477" r="12477"/>
          <a:stretch>
            <a:fillRect/>
          </a:stretch>
        </p:blipFill>
        <p:spPr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1133872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</a:rPr>
              <a:t>Buckingham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Palace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389098" y="2708920"/>
            <a:ext cx="3429000" cy="252028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omic Sans MS" pitchFamily="66" charset="0"/>
              </a:rPr>
              <a:t>»  </a:t>
            </a:r>
            <a:r>
              <a:rPr lang="cs-CZ" sz="1800" dirty="0" err="1" smtClean="0">
                <a:latin typeface="Comic Sans MS" pitchFamily="66" charset="0"/>
              </a:rPr>
              <a:t>the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Queen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lives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here</a:t>
            </a:r>
            <a:endParaRPr lang="cs-CZ" sz="1800" dirty="0" smtClean="0">
              <a:latin typeface="Comic Sans MS" pitchFamily="66" charset="0"/>
            </a:endParaRPr>
          </a:p>
          <a:p>
            <a:endParaRPr lang="cs-CZ" sz="1800" dirty="0" smtClean="0">
              <a:latin typeface="Comic Sans MS" pitchFamily="66" charset="0"/>
            </a:endParaRPr>
          </a:p>
          <a:p>
            <a:r>
              <a:rPr lang="cs-CZ" sz="1800" dirty="0" smtClean="0">
                <a:latin typeface="Comic Sans MS" pitchFamily="66" charset="0"/>
              </a:rPr>
              <a:t>»  </a:t>
            </a:r>
            <a:r>
              <a:rPr lang="cs-CZ" sz="1800" dirty="0" err="1" smtClean="0">
                <a:latin typeface="Comic Sans MS" pitchFamily="66" charset="0"/>
              </a:rPr>
              <a:t>built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for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the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Duke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of</a:t>
            </a:r>
            <a:r>
              <a:rPr lang="cs-CZ" sz="1800" dirty="0" smtClean="0">
                <a:latin typeface="Comic Sans MS" pitchFamily="66" charset="0"/>
              </a:rPr>
              <a:t>  </a:t>
            </a:r>
          </a:p>
          <a:p>
            <a:r>
              <a:rPr lang="cs-CZ" sz="1800" dirty="0" smtClean="0">
                <a:latin typeface="Comic Sans MS" pitchFamily="66" charset="0"/>
              </a:rPr>
              <a:t>    </a:t>
            </a:r>
            <a:r>
              <a:rPr lang="cs-CZ" sz="1800" dirty="0" err="1" smtClean="0">
                <a:latin typeface="Comic Sans MS" pitchFamily="66" charset="0"/>
              </a:rPr>
              <a:t>Buckingham</a:t>
            </a:r>
            <a:endParaRPr lang="cs-CZ" sz="1800" dirty="0" smtClean="0">
              <a:latin typeface="Comic Sans MS" pitchFamily="66" charset="0"/>
            </a:endParaRPr>
          </a:p>
          <a:p>
            <a:endParaRPr lang="cs-CZ" sz="1800" dirty="0" smtClean="0">
              <a:latin typeface="Comic Sans MS" pitchFamily="66" charset="0"/>
            </a:endParaRPr>
          </a:p>
          <a:p>
            <a:r>
              <a:rPr lang="cs-CZ" sz="1800" dirty="0" smtClean="0">
                <a:latin typeface="Comic Sans MS" pitchFamily="66" charset="0"/>
              </a:rPr>
              <a:t>»  </a:t>
            </a:r>
            <a:r>
              <a:rPr lang="cs-CZ" sz="1800" dirty="0" err="1" smtClean="0">
                <a:latin typeface="Comic Sans MS" pitchFamily="66" charset="0"/>
              </a:rPr>
              <a:t>Changing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of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the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Guards</a:t>
            </a:r>
            <a:endParaRPr lang="cs-CZ" sz="1800" dirty="0">
              <a:latin typeface="Comic Sans MS" pitchFamily="66" charset="0"/>
            </a:endParaRPr>
          </a:p>
        </p:txBody>
      </p:sp>
      <p:pic>
        <p:nvPicPr>
          <p:cNvPr id="11" name="Zástupný symbol pro obrázek 10" descr="Buckingham Palace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23312" r="23312"/>
          <a:stretch>
            <a:fillRect/>
          </a:stretch>
        </p:blipFill>
        <p:spPr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latin typeface="Comic Sans MS" pitchFamily="66" charset="0"/>
              </a:rPr>
              <a:t>Trafalgar</a:t>
            </a:r>
            <a:r>
              <a:rPr lang="cs-CZ" dirty="0" smtClean="0">
                <a:latin typeface="Comic Sans MS" pitchFamily="66" charset="0"/>
              </a:rPr>
              <a:t> Square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23528" y="4797152"/>
            <a:ext cx="3654112" cy="1527448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»  Nelson ´s </a:t>
            </a:r>
            <a:r>
              <a:rPr lang="cs-CZ" sz="2400" dirty="0" err="1" smtClean="0">
                <a:latin typeface="Comic Sans MS" pitchFamily="66" charset="0"/>
              </a:rPr>
              <a:t>Column</a:t>
            </a:r>
            <a:endParaRPr lang="cs-CZ" sz="2400" dirty="0" smtClean="0">
              <a:latin typeface="Comic Sans MS" pitchFamily="66" charset="0"/>
            </a:endParaRPr>
          </a:p>
          <a:p>
            <a:r>
              <a:rPr lang="cs-CZ" sz="2400" dirty="0" smtClean="0">
                <a:latin typeface="Comic Sans MS" pitchFamily="66" charset="0"/>
              </a:rPr>
              <a:t>»  </a:t>
            </a:r>
            <a:r>
              <a:rPr lang="cs-CZ" sz="2400" dirty="0" err="1">
                <a:latin typeface="Comic Sans MS" pitchFamily="66" charset="0"/>
              </a:rPr>
              <a:t>F</a:t>
            </a:r>
            <a:r>
              <a:rPr lang="cs-CZ" sz="2400" dirty="0" err="1" smtClean="0">
                <a:latin typeface="Comic Sans MS" pitchFamily="66" charset="0"/>
              </a:rPr>
              <a:t>our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huge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statues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of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black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lions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517232"/>
            <a:ext cx="3520440" cy="807368"/>
          </a:xfrm>
        </p:spPr>
        <p:txBody>
          <a:bodyPr>
            <a:noAutofit/>
          </a:bodyPr>
          <a:lstStyle/>
          <a:p>
            <a:r>
              <a:rPr lang="cs-CZ" sz="2400" dirty="0" smtClean="0">
                <a:latin typeface="Comic Sans MS" pitchFamily="66" charset="0"/>
              </a:rPr>
              <a:t>»  </a:t>
            </a:r>
            <a:r>
              <a:rPr lang="cs-CZ" sz="2400" dirty="0" err="1" smtClean="0">
                <a:latin typeface="Comic Sans MS" pitchFamily="66" charset="0"/>
              </a:rPr>
              <a:t>fountains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and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err="1" smtClean="0">
                <a:latin typeface="Comic Sans MS" pitchFamily="66" charset="0"/>
              </a:rPr>
              <a:t>pigeons</a:t>
            </a:r>
            <a:endParaRPr lang="cs-CZ" sz="2400" dirty="0">
              <a:latin typeface="Comic Sans MS" pitchFamily="66" charset="0"/>
            </a:endParaRPr>
          </a:p>
        </p:txBody>
      </p:sp>
      <p:pic>
        <p:nvPicPr>
          <p:cNvPr id="7" name="Zástupný symbol pro obsah 6" descr="Trafalgar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00808"/>
            <a:ext cx="3521075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Zástupný symbol pro obsah 7" descr="Trafalgar board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178300" y="1700808"/>
            <a:ext cx="3521075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908720"/>
            <a:ext cx="3429000" cy="1152128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>
                <a:latin typeface="Comic Sans MS" pitchFamily="66" charset="0"/>
              </a:rPr>
              <a:t>The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Palace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of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westminster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389098" y="2276872"/>
            <a:ext cx="3429000" cy="3744416"/>
          </a:xfrm>
        </p:spPr>
        <p:txBody>
          <a:bodyPr>
            <a:normAutofit lnSpcReduction="10000"/>
          </a:bodyPr>
          <a:lstStyle/>
          <a:p>
            <a:endParaRPr lang="cs-CZ" sz="2000" dirty="0" smtClean="0">
              <a:latin typeface="Comic Sans MS" pitchFamily="66" charset="0"/>
            </a:endParaRPr>
          </a:p>
          <a:p>
            <a:r>
              <a:rPr lang="cs-CZ" sz="2400" b="1" dirty="0" err="1" smtClean="0">
                <a:latin typeface="Comic Sans MS" pitchFamily="66" charset="0"/>
              </a:rPr>
              <a:t>The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Houses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of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Parliament</a:t>
            </a:r>
            <a:endParaRPr lang="cs-CZ" sz="2400" b="1" dirty="0" smtClean="0">
              <a:latin typeface="Comic Sans MS" pitchFamily="66" charset="0"/>
            </a:endParaRPr>
          </a:p>
          <a:p>
            <a:r>
              <a:rPr lang="cs-CZ" sz="2000" dirty="0" smtClean="0">
                <a:latin typeface="Comic Sans MS" pitchFamily="66" charset="0"/>
              </a:rPr>
              <a:t>»  </a:t>
            </a:r>
            <a:r>
              <a:rPr lang="cs-CZ" sz="2000" dirty="0" err="1" smtClean="0">
                <a:latin typeface="Comic Sans MS" pitchFamily="66" charset="0"/>
              </a:rPr>
              <a:t>political</a:t>
            </a:r>
            <a:r>
              <a:rPr lang="cs-CZ" sz="2000" dirty="0" smtClean="0">
                <a:latin typeface="Comic Sans MS" pitchFamily="66" charset="0"/>
              </a:rPr>
              <a:t> centre</a:t>
            </a:r>
          </a:p>
          <a:p>
            <a:r>
              <a:rPr lang="cs-CZ" sz="2000" dirty="0" smtClean="0">
                <a:latin typeface="Comic Sans MS" pitchFamily="66" charset="0"/>
              </a:rPr>
              <a:t>»  House </a:t>
            </a:r>
            <a:r>
              <a:rPr lang="cs-CZ" sz="2000" dirty="0" err="1" smtClean="0">
                <a:latin typeface="Comic Sans MS" pitchFamily="66" charset="0"/>
              </a:rPr>
              <a:t>of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Lords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and</a:t>
            </a:r>
            <a:r>
              <a:rPr lang="cs-CZ" sz="2000" dirty="0" smtClean="0">
                <a:latin typeface="Comic Sans MS" pitchFamily="66" charset="0"/>
              </a:rPr>
              <a:t> </a:t>
            </a:r>
          </a:p>
          <a:p>
            <a:r>
              <a:rPr lang="cs-CZ" sz="2000" dirty="0" smtClean="0">
                <a:latin typeface="Comic Sans MS" pitchFamily="66" charset="0"/>
              </a:rPr>
              <a:t>    House </a:t>
            </a:r>
            <a:r>
              <a:rPr lang="cs-CZ" sz="2000" dirty="0" err="1" smtClean="0">
                <a:latin typeface="Comic Sans MS" pitchFamily="66" charset="0"/>
              </a:rPr>
              <a:t>of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Commons</a:t>
            </a:r>
            <a:endParaRPr lang="cs-CZ" sz="2000" dirty="0" smtClean="0">
              <a:latin typeface="Comic Sans MS" pitchFamily="66" charset="0"/>
            </a:endParaRPr>
          </a:p>
          <a:p>
            <a:endParaRPr lang="cs-CZ" sz="2000" dirty="0" smtClean="0">
              <a:latin typeface="Comic Sans MS" pitchFamily="66" charset="0"/>
            </a:endParaRPr>
          </a:p>
          <a:p>
            <a:r>
              <a:rPr lang="cs-CZ" sz="2400" b="1" dirty="0" err="1" smtClean="0">
                <a:latin typeface="Comic Sans MS" pitchFamily="66" charset="0"/>
              </a:rPr>
              <a:t>Big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Ben</a:t>
            </a:r>
            <a:endParaRPr lang="cs-CZ" sz="2400" b="1" dirty="0" smtClean="0">
              <a:latin typeface="Comic Sans MS" pitchFamily="66" charset="0"/>
            </a:endParaRPr>
          </a:p>
          <a:p>
            <a:r>
              <a:rPr lang="cs-CZ" sz="2000" dirty="0" smtClean="0">
                <a:latin typeface="Comic Sans MS" pitchFamily="66" charset="0"/>
              </a:rPr>
              <a:t>»  a </a:t>
            </a:r>
            <a:r>
              <a:rPr lang="cs-CZ" sz="2000" dirty="0" err="1" smtClean="0">
                <a:latin typeface="Comic Sans MS" pitchFamily="66" charset="0"/>
              </a:rPr>
              <a:t>famous</a:t>
            </a:r>
            <a:r>
              <a:rPr lang="cs-CZ" sz="2000" dirty="0" smtClean="0">
                <a:latin typeface="Comic Sans MS" pitchFamily="66" charset="0"/>
              </a:rPr>
              <a:t> symbol </a:t>
            </a:r>
            <a:r>
              <a:rPr lang="cs-CZ" sz="2000" dirty="0" err="1" smtClean="0">
                <a:latin typeface="Comic Sans MS" pitchFamily="66" charset="0"/>
              </a:rPr>
              <a:t>of</a:t>
            </a:r>
            <a:r>
              <a:rPr lang="cs-CZ" sz="2000" dirty="0" smtClean="0">
                <a:latin typeface="Comic Sans MS" pitchFamily="66" charset="0"/>
              </a:rPr>
              <a:t> </a:t>
            </a:r>
          </a:p>
          <a:p>
            <a:r>
              <a:rPr lang="cs-CZ" sz="2000" dirty="0" smtClean="0">
                <a:latin typeface="Comic Sans MS" pitchFamily="66" charset="0"/>
              </a:rPr>
              <a:t>    London</a:t>
            </a:r>
          </a:p>
          <a:p>
            <a:r>
              <a:rPr lang="cs-CZ" sz="2000" dirty="0" smtClean="0">
                <a:latin typeface="Comic Sans MS" pitchFamily="66" charset="0"/>
              </a:rPr>
              <a:t>»  a </a:t>
            </a:r>
            <a:r>
              <a:rPr lang="cs-CZ" sz="2000" dirty="0" err="1" smtClean="0">
                <a:latin typeface="Comic Sans MS" pitchFamily="66" charset="0"/>
              </a:rPr>
              <a:t>great</a:t>
            </a:r>
            <a:r>
              <a:rPr lang="cs-CZ" sz="2000" dirty="0" smtClean="0">
                <a:latin typeface="Comic Sans MS" pitchFamily="66" charset="0"/>
              </a:rPr>
              <a:t> bell</a:t>
            </a:r>
          </a:p>
          <a:p>
            <a:r>
              <a:rPr lang="cs-CZ" sz="2000" dirty="0" smtClean="0">
                <a:latin typeface="Comic Sans MS" pitchFamily="66" charset="0"/>
              </a:rPr>
              <a:t>»  a </a:t>
            </a:r>
            <a:r>
              <a:rPr lang="cs-CZ" sz="2000" dirty="0" err="1" smtClean="0">
                <a:latin typeface="Comic Sans MS" pitchFamily="66" charset="0"/>
              </a:rPr>
              <a:t>clock</a:t>
            </a:r>
            <a:r>
              <a:rPr lang="cs-CZ" sz="2000" dirty="0" smtClean="0">
                <a:latin typeface="Comic Sans MS" pitchFamily="66" charset="0"/>
              </a:rPr>
              <a:t> </a:t>
            </a:r>
            <a:r>
              <a:rPr lang="cs-CZ" sz="2000" dirty="0" err="1" smtClean="0">
                <a:latin typeface="Comic Sans MS" pitchFamily="66" charset="0"/>
              </a:rPr>
              <a:t>tower</a:t>
            </a:r>
            <a:r>
              <a:rPr lang="cs-CZ" sz="2000" dirty="0" smtClean="0">
                <a:latin typeface="Comic Sans MS" pitchFamily="66" charset="0"/>
              </a:rPr>
              <a:t>  </a:t>
            </a:r>
          </a:p>
          <a:p>
            <a:endParaRPr lang="cs-CZ" dirty="0"/>
          </a:p>
        </p:txBody>
      </p:sp>
      <p:pic>
        <p:nvPicPr>
          <p:cNvPr id="5" name="Zástupný symbol pro obrázek 4" descr="The Houses of Parliament and Big Ben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477" r="12477"/>
          <a:stretch>
            <a:fillRect/>
          </a:stretch>
        </p:blipFill>
        <p:spPr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908720"/>
            <a:ext cx="3429000" cy="1368152"/>
          </a:xfrm>
        </p:spPr>
        <p:txBody>
          <a:bodyPr/>
          <a:lstStyle/>
          <a:p>
            <a:pPr algn="ctr"/>
            <a:r>
              <a:rPr lang="cs-CZ" dirty="0" smtClean="0">
                <a:latin typeface="Comic Sans MS" pitchFamily="66" charset="0"/>
              </a:rPr>
              <a:t>St. Paul´s </a:t>
            </a:r>
            <a:r>
              <a:rPr lang="cs-CZ" dirty="0" err="1" smtClean="0">
                <a:latin typeface="Comic Sans MS" pitchFamily="66" charset="0"/>
              </a:rPr>
              <a:t>Cathedral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389098" y="2636912"/>
            <a:ext cx="3429000" cy="2566962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omic Sans MS" pitchFamily="66" charset="0"/>
              </a:rPr>
              <a:t>»  Great </a:t>
            </a:r>
            <a:r>
              <a:rPr lang="cs-CZ" sz="1800" dirty="0" err="1" smtClean="0">
                <a:latin typeface="Comic Sans MS" pitchFamily="66" charset="0"/>
              </a:rPr>
              <a:t>Fire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of</a:t>
            </a:r>
            <a:r>
              <a:rPr lang="cs-CZ" sz="1800" dirty="0" smtClean="0">
                <a:latin typeface="Comic Sans MS" pitchFamily="66" charset="0"/>
              </a:rPr>
              <a:t> London in 1666</a:t>
            </a:r>
          </a:p>
          <a:p>
            <a:endParaRPr lang="cs-CZ" sz="1800" dirty="0" smtClean="0">
              <a:latin typeface="Comic Sans MS" pitchFamily="66" charset="0"/>
            </a:endParaRPr>
          </a:p>
          <a:p>
            <a:r>
              <a:rPr lang="cs-CZ" sz="1800" dirty="0" smtClean="0">
                <a:latin typeface="Comic Sans MS" pitchFamily="66" charset="0"/>
              </a:rPr>
              <a:t>»  Sir </a:t>
            </a:r>
            <a:r>
              <a:rPr lang="cs-CZ" sz="1800" dirty="0" err="1" smtClean="0">
                <a:latin typeface="Comic Sans MS" pitchFamily="66" charset="0"/>
              </a:rPr>
              <a:t>Christopher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Wren</a:t>
            </a:r>
            <a:endParaRPr lang="cs-CZ" sz="1800" dirty="0" smtClean="0">
              <a:latin typeface="Comic Sans MS" pitchFamily="66" charset="0"/>
            </a:endParaRPr>
          </a:p>
          <a:p>
            <a:endParaRPr lang="cs-CZ" sz="1800" dirty="0" smtClean="0">
              <a:latin typeface="Comic Sans MS" pitchFamily="66" charset="0"/>
            </a:endParaRPr>
          </a:p>
          <a:p>
            <a:r>
              <a:rPr lang="cs-CZ" sz="1800" dirty="0" smtClean="0">
                <a:latin typeface="Comic Sans MS" pitchFamily="66" charset="0"/>
              </a:rPr>
              <a:t>»  </a:t>
            </a:r>
            <a:r>
              <a:rPr lang="cs-CZ" sz="1800" dirty="0" err="1" smtClean="0">
                <a:latin typeface="Comic Sans MS" pitchFamily="66" charset="0"/>
              </a:rPr>
              <a:t>Whispering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Gallery</a:t>
            </a:r>
            <a:endParaRPr lang="cs-CZ" sz="1800" dirty="0" smtClean="0">
              <a:latin typeface="Comic Sans MS" pitchFamily="66" charset="0"/>
            </a:endParaRPr>
          </a:p>
          <a:p>
            <a:endParaRPr lang="cs-CZ" sz="1800" dirty="0" smtClean="0">
              <a:latin typeface="Comic Sans MS" pitchFamily="66" charset="0"/>
            </a:endParaRPr>
          </a:p>
          <a:p>
            <a:r>
              <a:rPr lang="cs-CZ" sz="1800" dirty="0" smtClean="0">
                <a:latin typeface="Comic Sans MS" pitchFamily="66" charset="0"/>
              </a:rPr>
              <a:t>»  </a:t>
            </a:r>
            <a:r>
              <a:rPr lang="cs-CZ" sz="1800" dirty="0" err="1" smtClean="0">
                <a:latin typeface="Comic Sans MS" pitchFamily="66" charset="0"/>
              </a:rPr>
              <a:t>important</a:t>
            </a:r>
            <a:r>
              <a:rPr lang="cs-CZ" sz="1800" dirty="0" smtClean="0">
                <a:latin typeface="Comic Sans MS" pitchFamily="66" charset="0"/>
              </a:rPr>
              <a:t> </a:t>
            </a:r>
            <a:r>
              <a:rPr lang="cs-CZ" sz="1800" dirty="0" err="1" smtClean="0">
                <a:latin typeface="Comic Sans MS" pitchFamily="66" charset="0"/>
              </a:rPr>
              <a:t>events</a:t>
            </a:r>
            <a:endParaRPr lang="cs-CZ" sz="1800" dirty="0">
              <a:latin typeface="Comic Sans MS" pitchFamily="66" charset="0"/>
            </a:endParaRPr>
          </a:p>
        </p:txBody>
      </p:sp>
      <p:pic>
        <p:nvPicPr>
          <p:cNvPr id="7" name="Zástupný symbol pro obrázek 6" descr="St. Paul´s Cathedral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486" r="12486"/>
          <a:stretch>
            <a:fillRect/>
          </a:stretch>
        </p:blipFill>
        <p:spPr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7239000" cy="2664296"/>
          </a:xfrm>
        </p:spPr>
        <p:txBody>
          <a:bodyPr>
            <a:normAutofit/>
          </a:bodyPr>
          <a:lstStyle/>
          <a:p>
            <a:pPr algn="ctr"/>
            <a:r>
              <a:rPr lang="cs-CZ" sz="4800" dirty="0" err="1" smtClean="0">
                <a:latin typeface="Comic Sans MS" pitchFamily="66" charset="0"/>
              </a:rPr>
              <a:t>Thanks</a:t>
            </a:r>
            <a:r>
              <a:rPr lang="cs-CZ" sz="4800" dirty="0" smtClean="0">
                <a:latin typeface="Comic Sans MS" pitchFamily="66" charset="0"/>
              </a:rPr>
              <a:t> </a:t>
            </a:r>
            <a:r>
              <a:rPr lang="cs-CZ" sz="4800" dirty="0" err="1" smtClean="0">
                <a:latin typeface="Comic Sans MS" pitchFamily="66" charset="0"/>
              </a:rPr>
              <a:t>for</a:t>
            </a:r>
            <a:r>
              <a:rPr lang="cs-CZ" sz="4800" dirty="0" smtClean="0">
                <a:latin typeface="Comic Sans MS" pitchFamily="66" charset="0"/>
              </a:rPr>
              <a:t> </a:t>
            </a:r>
            <a:r>
              <a:rPr lang="cs-CZ" sz="4800" dirty="0" err="1" smtClean="0">
                <a:latin typeface="Comic Sans MS" pitchFamily="66" charset="0"/>
              </a:rPr>
              <a:t>youR</a:t>
            </a:r>
            <a:r>
              <a:rPr lang="cs-CZ" sz="4800" dirty="0" smtClean="0">
                <a:latin typeface="Comic Sans MS" pitchFamily="66" charset="0"/>
              </a:rPr>
              <a:t> ATTENTION</a:t>
            </a:r>
            <a:r>
              <a:rPr lang="cs-CZ" sz="4800" dirty="0" smtClean="0">
                <a:latin typeface="Comic Sans MS" pitchFamily="66" charset="0"/>
                <a:sym typeface="Wingdings" pitchFamily="2" charset="2"/>
              </a:rPr>
              <a:t></a:t>
            </a:r>
            <a:endParaRPr lang="cs-CZ" sz="48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212977"/>
            <a:ext cx="4176463" cy="3168774"/>
          </a:xfrm>
        </p:spPr>
      </p:pic>
    </p:spTree>
    <p:extLst>
      <p:ext uri="{BB962C8B-B14F-4D97-AF65-F5344CB8AC3E}">
        <p14:creationId xmlns:p14="http://schemas.microsoft.com/office/powerpoint/2010/main" val="282742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7239000" cy="1080120"/>
          </a:xfrm>
        </p:spPr>
        <p:txBody>
          <a:bodyPr>
            <a:normAutofit fontScale="90000"/>
          </a:bodyPr>
          <a:lstStyle/>
          <a:p>
            <a:pPr lvl="0" algn="ctr"/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>
                <a:latin typeface="Comic Sans MS" pitchFamily="66" charset="0"/>
              </a:rPr>
              <a:t/>
            </a:r>
            <a:br>
              <a:rPr lang="cs-CZ" sz="3600" dirty="0">
                <a:latin typeface="Comic Sans MS" pitchFamily="66" charset="0"/>
              </a:rPr>
            </a:b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>
                <a:latin typeface="Comic Sans MS" pitchFamily="66" charset="0"/>
              </a:rPr>
              <a:t/>
            </a:r>
            <a:br>
              <a:rPr lang="cs-CZ" sz="3600" dirty="0">
                <a:latin typeface="Comic Sans MS" pitchFamily="66" charset="0"/>
              </a:rPr>
            </a:br>
            <a:r>
              <a:rPr lang="cs-CZ" sz="49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ZDROJE</a:t>
            </a:r>
            <a:r>
              <a:rPr lang="cs-CZ" sz="49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/>
            </a:r>
            <a:br>
              <a:rPr lang="cs-CZ" sz="4900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</a:b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204864"/>
            <a:ext cx="7239000" cy="4270256"/>
          </a:xfrm>
        </p:spPr>
        <p:txBody>
          <a:bodyPr/>
          <a:lstStyle/>
          <a:p>
            <a:pPr lvl="0"/>
            <a:r>
              <a:rPr lang="cs-CZ" sz="2800" dirty="0" smtClean="0">
                <a:latin typeface="Comic Sans MS" pitchFamily="66" charset="0"/>
              </a:rPr>
              <a:t>Vlastní </a:t>
            </a:r>
            <a:r>
              <a:rPr lang="cs-CZ" sz="2800" dirty="0">
                <a:latin typeface="Comic Sans MS" pitchFamily="66" charset="0"/>
              </a:rPr>
              <a:t>tvorba autora</a:t>
            </a:r>
          </a:p>
          <a:p>
            <a:pPr lvl="0"/>
            <a:r>
              <a:rPr lang="cs-CZ" sz="2800" dirty="0">
                <a:latin typeface="Comic Sans MS" pitchFamily="66" charset="0"/>
              </a:rPr>
              <a:t>Foto – archiv autora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564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247</TotalTime>
  <Words>310</Words>
  <Application>Microsoft Office PowerPoint</Application>
  <PresentationFormat>Předvádění na obrazovce (4:3)</PresentationFormat>
  <Paragraphs>107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Bohatý</vt:lpstr>
      <vt:lpstr>Prezentace aplikace PowerPoint</vt:lpstr>
      <vt:lpstr> </vt:lpstr>
      <vt:lpstr>London</vt:lpstr>
      <vt:lpstr>London </vt:lpstr>
      <vt:lpstr>Prezentace aplikace PowerPoint</vt:lpstr>
      <vt:lpstr>Tower Bridge</vt:lpstr>
      <vt:lpstr>The Tower of London</vt:lpstr>
      <vt:lpstr>London Eye</vt:lpstr>
      <vt:lpstr>Buckingham Palace</vt:lpstr>
      <vt:lpstr>Trafalgar Square</vt:lpstr>
      <vt:lpstr>The Palace of westminster</vt:lpstr>
      <vt:lpstr>St. Paul´s Cathedral</vt:lpstr>
      <vt:lpstr>Thanks for youR ATTENTION</vt:lpstr>
      <vt:lpstr>    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London</dc:title>
  <dc:creator>Havrda</dc:creator>
  <cp:lastModifiedBy>EU14</cp:lastModifiedBy>
  <cp:revision>32</cp:revision>
  <dcterms:created xsi:type="dcterms:W3CDTF">2012-04-08T19:21:11Z</dcterms:created>
  <dcterms:modified xsi:type="dcterms:W3CDTF">2012-05-31T09:49:05Z</dcterms:modified>
</cp:coreProperties>
</file>