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B32461A-250E-4A29-9E9B-599CA3838FA1}" type="datetime1">
              <a:rPr lang="en-US" smtClean="0"/>
              <a:pPr/>
              <a:t>4/26/2011</a:t>
            </a:fld>
            <a:endParaRPr lang="en-US" dirty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4/26/2011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26F4ADA4-35DF-4BD1-8C53-4246F035229A}" type="datetime1">
              <a:rPr lang="en-US" smtClean="0"/>
              <a:pPr/>
              <a:t>4/26/2011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4/26/2011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4/26/2011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4/26/2011</a:t>
            </a:fld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4/26/2011</a:t>
            </a:fld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4/26/2011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4/26/2011</a:t>
            </a:fld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4/26/2011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4/26/2011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823242C-D747-4ADD-80D8-99421268E3A8}" type="datetime1">
              <a:rPr lang="en-US" smtClean="0"/>
              <a:pPr/>
              <a:t>4/26/2011</a:t>
            </a:fld>
            <a:endParaRPr lang="en-US" dirty="0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en-US" dirty="0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79512" y="-1179512"/>
            <a:ext cx="8712968" cy="453650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ŠABLONA III/2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5400" dirty="0" smtClean="0">
                <a:solidFill>
                  <a:srgbClr val="FF0000"/>
                </a:solidFill>
              </a:rPr>
              <a:t>BOJ O ČESKOU KORUNU</a:t>
            </a:r>
            <a:br>
              <a:rPr lang="cs-CZ" sz="5400" dirty="0" smtClean="0">
                <a:solidFill>
                  <a:srgbClr val="FF0000"/>
                </a:solidFill>
              </a:rPr>
            </a:br>
            <a:r>
              <a:rPr lang="cs-CZ" sz="4800" dirty="0" smtClean="0">
                <a:solidFill>
                  <a:srgbClr val="FF0000"/>
                </a:solidFill>
              </a:rPr>
              <a:t/>
            </a:r>
            <a:br>
              <a:rPr lang="cs-CZ" sz="4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HELENA ŠKOPKOVÁ, ZŠ HORNÍ SLAVKOV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0" y="3356992"/>
            <a:ext cx="8928992" cy="15097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VY_32_INOVACE_69_BOJ O ČESKOU KORUNU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509120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034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JIŘÍ Z PODĚBRAD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Král  Zikmund zemřel bez     mužského potomka.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 Na trůn nastoupil jeho zeť Albrecht Habsburský , ten ale po krátké době zemřel.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Na trůn měl nastoupit jeho syn Ladislav, který získal přezdívku Pohrobek.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1264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0800000" flipV="1">
            <a:off x="467543" y="928464"/>
            <a:ext cx="820891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4000" dirty="0" smtClean="0"/>
              <a:t> Namísto  malého krále  se stává správcem země Jiří z Poděbrad.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Ladislav v necelých 18 letech umírá.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V r. 1458 byl Jiří z Poděbrad zvolen českým králem.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4000" dirty="0"/>
          </a:p>
          <a:p>
            <a:pPr marL="285750" indent="-285750">
              <a:buFont typeface="Wingdings" pitchFamily="2" charset="2"/>
              <a:buChar char="Ø"/>
            </a:pPr>
            <a:endParaRPr lang="cs-CZ" sz="4000" dirty="0" smtClean="0"/>
          </a:p>
          <a:p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474396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7795" y="620688"/>
            <a:ext cx="7992888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 Král Jiří vládl přísně, spravedlivě a moudře.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Byl vynikající diplomat a trpělivý úředník.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Navrhl uzavřít mírovou úmluvu v celé Evropě</a:t>
            </a:r>
            <a:r>
              <a:rPr lang="cs-CZ" sz="4000" dirty="0"/>
              <a:t>.</a:t>
            </a:r>
            <a:r>
              <a:rPr lang="cs-CZ" sz="4000" dirty="0" smtClean="0"/>
              <a:t> Plán mu, ale nevyšel.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Čeští páni mu říkali husitský král.</a:t>
            </a:r>
          </a:p>
          <a:p>
            <a:endParaRPr lang="cs-CZ" sz="4000" dirty="0" smtClean="0"/>
          </a:p>
          <a:p>
            <a:pPr marL="571500" indent="-571500">
              <a:buFont typeface="Wingdings" pitchFamily="2" charset="2"/>
              <a:buChar char="Ø"/>
            </a:pPr>
            <a:endParaRPr lang="cs-CZ" sz="4000" dirty="0" smtClean="0"/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135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>
                <a:solidFill>
                  <a:srgbClr val="FF0000"/>
                </a:solidFill>
              </a:rPr>
              <a:t>Jiří z </a:t>
            </a:r>
            <a:r>
              <a:rPr lang="cs-CZ" sz="5400" dirty="0" smtClean="0">
                <a:solidFill>
                  <a:srgbClr val="FF0000"/>
                </a:solidFill>
              </a:rPr>
              <a:t>Poděbrad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2204865"/>
            <a:ext cx="2376264" cy="27363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36232" y="1556791"/>
            <a:ext cx="4038600" cy="4525963"/>
          </a:xfrm>
        </p:spPr>
        <p:txBody>
          <a:bodyPr>
            <a:normAutofit/>
          </a:bodyPr>
          <a:lstStyle/>
          <a:p>
            <a:r>
              <a:rPr lang="cs-CZ" sz="3600" dirty="0"/>
              <a:t>Hrad Bouzov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780928"/>
            <a:ext cx="5760640" cy="3820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1"/>
            <a:ext cx="3759463" cy="4221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9190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95536" y="476672"/>
            <a:ext cx="8229600" cy="619283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4000" dirty="0" smtClean="0"/>
              <a:t>Proti králi Jiřímu povstala katolická šlechta. Papež jim poslal na pomoc křížovou výpravu v čele s Matyášem Korvínem.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Jiří s Matyášem sjednal mírovou smlouvu, která nebyla dodržována.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Jiří z Poděbrad umírá.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1858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Jagellonci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4000" dirty="0" smtClean="0"/>
              <a:t>Novým</a:t>
            </a:r>
            <a:r>
              <a:rPr lang="cs-CZ" dirty="0" smtClean="0"/>
              <a:t> </a:t>
            </a:r>
            <a:r>
              <a:rPr lang="cs-CZ" sz="4000" dirty="0" smtClean="0"/>
              <a:t>panovníkem byl zvolen Vladislav Jagellonský.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 Byl slabý a nerozhodný.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 Říkalo se mu král „Dobře´.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Za jeho panování vznikla řada gotických památek např.</a:t>
            </a:r>
          </a:p>
          <a:p>
            <a:pPr marL="182880" indent="0">
              <a:buNone/>
            </a:pPr>
            <a:r>
              <a:rPr lang="cs-CZ" sz="4000" dirty="0" smtClean="0"/>
              <a:t>  Vladislavský sál, chrám </a:t>
            </a:r>
          </a:p>
          <a:p>
            <a:pPr marL="18288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sv. Barbory v Kutné Hoře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0091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229600" cy="586581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Po jeho smrti se králem stal jeho syn Ludvík Jagellonský.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Umírá ve věku 20 let v bitvě s Turky u Moháče.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 Po jeho smrti rod Jagellonců vymírá.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83885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4828"/>
            <a:ext cx="8280920" cy="6217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880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6516" y="533111"/>
            <a:ext cx="828092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ao-institut.cz/texty/Ceske-dejiny/img/jiri-z-podebrad-kunstatu-podobizna.jpg&amp;imgrefurl=http://ao-institut.cz/texty/Ceske-dejiny/50-boje-krale-jirika-z-podebrad.html&amp;usg=__55bosBg1kKseZ-tpfpCXXsfz4yU=&amp;h=379&amp;w=300&amp;sz=24&amp;hl=cs&amp;start=0&amp;zoom=1&amp;tbnid=Qvx4StLrXOW1uM:&amp;tbnh=135&amp;tbnw=119&amp;ei=cwi3TbThEc2Dswav3KHIDQ&amp;prev=/search%3Fq%3Dji%25C5%2599%25C3%25AD%2Bz%2Bpod%25C4%259Bbrad%26hl%3Dcs%26biw%3D1362%26bih%3D547%26gbv%3D2%26tbm%3Disch&amp;itbs=1&amp;iact=hc&amp;vpx=240&amp;vpy=54&amp;dur=15&amp;hovh=252&amp;hovw=200&amp;tx=100&amp;ty=142&amp;page=1&amp;ndsp=26&amp;ved=1t:429,r:1,s: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330803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7291" y="2204168"/>
            <a:ext cx="2623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6516" y="2533659"/>
            <a:ext cx="82809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www.best4man.cz/repository/images/2009/cestovani/zamky/bouztov1.jpg&amp;imgrefurl=http://www.best4man.cz/cestovani/hrad-bouzov/&amp;usg=__vkjpsv3iATQMjUsxU50egsL-Fl0=&amp;h=413&amp;w=600&amp;sz=173&amp;hl=cs&amp;start=26&amp;zoom=1&amp;tbnid=M5N-Yiv9zVaqWM:&amp;tbnh=120&amp;tbnw=155&amp;ei=pending&amp;prev=/search%3Fq%3Dji%25C5%2599%25C3%25AD%2Bz%2Bpod%25C4%259Bbrad%26hl%3Dcs%26biw%3D1362%26bih%3D547%26gbv%3D2%26tbm%3Disch0%2C656&amp;itbs=1&amp;iact=hc&amp;vpx=753&amp;vpy=144&amp;dur=280&amp;hovh=186&amp;hovw=271&amp;tx=146&amp;ty=109&amp;page=2&amp;ndsp=27&amp;ved=1t:429,r:23,s:26&amp;biw=1362&amp;bih=547</a:t>
            </a:r>
          </a:p>
        </p:txBody>
      </p:sp>
      <p:sp>
        <p:nvSpPr>
          <p:cNvPr id="9" name="Obdélník 8"/>
          <p:cNvSpPr/>
          <p:nvPr/>
        </p:nvSpPr>
        <p:spPr>
          <a:xfrm>
            <a:off x="426006" y="4860779"/>
            <a:ext cx="846745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www.sborovna.cz/kniznica.php%3Faction%3Dshow_thumbnail%26id%3D59131%26type%3D2&amp;imgrefurl=http://www.sborovna.cz/kniznica.php%3Faction%3Dshow_version%26id%3D59131%26hit%3D59244&amp;usg=__PSDsENqly9UBYoxWX9WqoWWiKUM=&amp;h=300&amp;w=400&amp;sz=30&amp;hl=cs&amp;start=0&amp;zoom=1&amp;tbnid=QSppzc3bfXeZSM:&amp;tbnh=117&amp;tbnw=146&amp;ei=GhO3TdCjEYmZOsP5_fgO&amp;prev=/search%3Fq%3Djagellonci%26hl%3Dcs%26biw%3D1362%26bih%3D547%26gbv%3D2%26tbm%3Disch&amp;itbs=1&amp;iact=hc&amp;vpx=203&amp;vpy=258&amp;dur=687696&amp;hovh=194&amp;hovw=259&amp;tx=163&amp;ty=161&amp;page=1&amp;ndsp=27&amp;ved=1t:429,r:19,s:0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26007" y="4491447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3 a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77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118</TotalTime>
  <Words>303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ŠABLONA III/2 BOJ O ČESKOU KORUNU  HELENA ŠKOPKOVÁ, ZŠ HORNÍ SLAVKOV</vt:lpstr>
      <vt:lpstr>JIŘÍ Z PODĚBRAD</vt:lpstr>
      <vt:lpstr>Prezentace aplikace PowerPoint</vt:lpstr>
      <vt:lpstr>Prezentace aplikace PowerPoint</vt:lpstr>
      <vt:lpstr>Jiří z Poděbrad</vt:lpstr>
      <vt:lpstr>Prezentace aplikace PowerPoint</vt:lpstr>
      <vt:lpstr>Jagellonci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BOJ O ČESKOU KORUNU HELENA ŠKOPKOVÁ, ZŠ HORNÍ SLAVKOV</dc:title>
  <dc:creator>Škopková Helena</dc:creator>
  <cp:lastModifiedBy>Škopková Helena</cp:lastModifiedBy>
  <cp:revision>12</cp:revision>
  <cp:lastPrinted>2011-04-26T19:10:21Z</cp:lastPrinted>
  <dcterms:created xsi:type="dcterms:W3CDTF">2011-04-26T17:12:49Z</dcterms:created>
  <dcterms:modified xsi:type="dcterms:W3CDTF">2011-04-26T19:11:22Z</dcterms:modified>
</cp:coreProperties>
</file>