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My </a:t>
          </a:r>
          <a:r>
            <a:rPr lang="cs-CZ" sz="2000" dirty="0" err="1" smtClean="0"/>
            <a:t>town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VY_32_INOVACE_12_AJ5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B583FB-9FE7-44BA-A179-30DBE2BA0BA4}" type="presOf" srcId="{D8197B8C-B260-4A16-BDF4-0947B075E274}" destId="{25B08C86-7E15-44DC-BE7F-FFB55DD49D12}" srcOrd="0" destOrd="0" presId="urn:microsoft.com/office/officeart/2005/8/layout/target3"/>
    <dgm:cxn modelId="{ECC25054-E5DD-43E5-9E7F-FE927DDD0CD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FF2E1E-D4EB-4A6C-AB38-8F4E3DF61971}" type="presOf" srcId="{D1D4F407-5343-4D3F-B5B9-D407B03CAEB4}" destId="{AED2198E-93D5-4001-81B4-73124B309672}" srcOrd="1" destOrd="0" presId="urn:microsoft.com/office/officeart/2005/8/layout/target3"/>
    <dgm:cxn modelId="{1D702A47-150D-4013-8010-0ECA68FFC589}" type="presOf" srcId="{B651F6E3-6281-48DB-9319-2AEAFDAE7572}" destId="{6BB5E863-4638-4E1D-BFDE-399D028AC4ED}" srcOrd="1" destOrd="0" presId="urn:microsoft.com/office/officeart/2005/8/layout/target3"/>
    <dgm:cxn modelId="{7EA2ED5D-B8F6-48C0-96F0-CA7ECFD9C701}" type="presOf" srcId="{D8197B8C-B260-4A16-BDF4-0947B075E274}" destId="{5A5FFA88-C948-4069-8E93-59FA12366E83}" srcOrd="1" destOrd="0" presId="urn:microsoft.com/office/officeart/2005/8/layout/target3"/>
    <dgm:cxn modelId="{55543CEF-1301-48EF-99BF-E946D5EA75E9}" type="presOf" srcId="{D1B46980-6531-4606-95E6-44980827E919}" destId="{6140AFEC-043D-4C43-A2F9-D0F5331DF3A3}" srcOrd="0" destOrd="0" presId="urn:microsoft.com/office/officeart/2005/8/layout/target3"/>
    <dgm:cxn modelId="{999AB7EB-DB64-4FF9-A888-2698C8428556}" type="presOf" srcId="{D1D4F407-5343-4D3F-B5B9-D407B03CAEB4}" destId="{D005CE8C-CC26-4C3E-AC11-E15060ECD759}" srcOrd="0" destOrd="0" presId="urn:microsoft.com/office/officeart/2005/8/layout/target3"/>
    <dgm:cxn modelId="{8ED21BAB-098A-413D-BB32-7964DC56767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150DA8-F03B-44D4-9F09-6A2885102FD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0E2500-04B3-43B5-9047-6DC0DD153118}" type="presParOf" srcId="{333A1088-737F-45CB-B68E-254E46348037}" destId="{F5ABB229-8D3B-4694-996A-96F23CF14429}" srcOrd="0" destOrd="0" presId="urn:microsoft.com/office/officeart/2005/8/layout/target3"/>
    <dgm:cxn modelId="{B6C91DEC-2D98-4272-8366-93113C2F9BF1}" type="presParOf" srcId="{333A1088-737F-45CB-B68E-254E46348037}" destId="{F41139FD-01EE-4571-8B17-4FB00FC51163}" srcOrd="1" destOrd="0" presId="urn:microsoft.com/office/officeart/2005/8/layout/target3"/>
    <dgm:cxn modelId="{93B29EE5-FC8C-4C1A-8A50-848165F1FD37}" type="presParOf" srcId="{333A1088-737F-45CB-B68E-254E46348037}" destId="{D005CE8C-CC26-4C3E-AC11-E15060ECD759}" srcOrd="2" destOrd="0" presId="urn:microsoft.com/office/officeart/2005/8/layout/target3"/>
    <dgm:cxn modelId="{D5ACCA0F-64F8-4716-B803-87873365010E}" type="presParOf" srcId="{333A1088-737F-45CB-B68E-254E46348037}" destId="{2C702D82-9B77-49B7-9568-BB8EB47C3372}" srcOrd="3" destOrd="0" presId="urn:microsoft.com/office/officeart/2005/8/layout/target3"/>
    <dgm:cxn modelId="{8D1BD315-2A36-40A5-B0A6-522A0E160831}" type="presParOf" srcId="{333A1088-737F-45CB-B68E-254E46348037}" destId="{A52A0455-90FF-4808-ABD0-F02540D31D5A}" srcOrd="4" destOrd="0" presId="urn:microsoft.com/office/officeart/2005/8/layout/target3"/>
    <dgm:cxn modelId="{A5C2B241-0E12-4CBF-9DB5-CE5552754E22}" type="presParOf" srcId="{333A1088-737F-45CB-B68E-254E46348037}" destId="{6140AFEC-043D-4C43-A2F9-D0F5331DF3A3}" srcOrd="5" destOrd="0" presId="urn:microsoft.com/office/officeart/2005/8/layout/target3"/>
    <dgm:cxn modelId="{E12814BD-DCA8-48F1-B07D-4C734C99A594}" type="presParOf" srcId="{333A1088-737F-45CB-B68E-254E46348037}" destId="{9358AC05-5D7D-4327-9F80-1AD486AEA664}" srcOrd="6" destOrd="0" presId="urn:microsoft.com/office/officeart/2005/8/layout/target3"/>
    <dgm:cxn modelId="{0E331478-EA76-4445-9AA6-06245B6DD680}" type="presParOf" srcId="{333A1088-737F-45CB-B68E-254E46348037}" destId="{313FC574-E1CD-4FB4-B054-0B805CE0447D}" srcOrd="7" destOrd="0" presId="urn:microsoft.com/office/officeart/2005/8/layout/target3"/>
    <dgm:cxn modelId="{42616E19-998D-47EB-ACF2-51F5EB28FE55}" type="presParOf" srcId="{333A1088-737F-45CB-B68E-254E46348037}" destId="{619D679B-A015-4ECF-8348-D1034C574F40}" srcOrd="8" destOrd="0" presId="urn:microsoft.com/office/officeart/2005/8/layout/target3"/>
    <dgm:cxn modelId="{5C086CF1-B7CA-42E6-AA68-98B758120381}" type="presParOf" srcId="{333A1088-737F-45CB-B68E-254E46348037}" destId="{322283A8-4A27-4CDA-BAE3-F381106A9174}" srcOrd="9" destOrd="0" presId="urn:microsoft.com/office/officeart/2005/8/layout/target3"/>
    <dgm:cxn modelId="{D3DE1C57-66CB-4F5C-8998-85AA7CF18697}" type="presParOf" srcId="{333A1088-737F-45CB-B68E-254E46348037}" destId="{FFC9F71D-1B4F-4AD9-A4A6-86ADEFC8AF5C}" srcOrd="10" destOrd="0" presId="urn:microsoft.com/office/officeart/2005/8/layout/target3"/>
    <dgm:cxn modelId="{A7D8B3BF-2FA6-456E-9370-E644809EE52A}" type="presParOf" srcId="{333A1088-737F-45CB-B68E-254E46348037}" destId="{25B08C86-7E15-44DC-BE7F-FFB55DD49D12}" srcOrd="11" destOrd="0" presId="urn:microsoft.com/office/officeart/2005/8/layout/target3"/>
    <dgm:cxn modelId="{CFFFCC60-DE12-4E85-B8EF-C87ED9C789F6}" type="presParOf" srcId="{333A1088-737F-45CB-B68E-254E46348037}" destId="{AED2198E-93D5-4001-81B4-73124B309672}" srcOrd="12" destOrd="0" presId="urn:microsoft.com/office/officeart/2005/8/layout/target3"/>
    <dgm:cxn modelId="{5CF6D38E-F8D8-497D-8FCD-43C11B071AA3}" type="presParOf" srcId="{333A1088-737F-45CB-B68E-254E46348037}" destId="{2BE915AB-18AA-4053-B92C-3BFC9ED204BB}" srcOrd="13" destOrd="0" presId="urn:microsoft.com/office/officeart/2005/8/layout/target3"/>
    <dgm:cxn modelId="{161262A3-6879-424C-B475-22B4C2A967B7}" type="presParOf" srcId="{333A1088-737F-45CB-B68E-254E46348037}" destId="{6BB5E863-4638-4E1D-BFDE-399D028AC4ED}" srcOrd="14" destOrd="0" presId="urn:microsoft.com/office/officeart/2005/8/layout/target3"/>
    <dgm:cxn modelId="{7C710EF0-553C-4710-A026-112A4401E88C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VY_32_INOVACE_12_AJ5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My </a:t>
          </a:r>
          <a:r>
            <a:rPr lang="cs-CZ" sz="2000" kern="1200" dirty="0" err="1" smtClean="0"/>
            <a:t>town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391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738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942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48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516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41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405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163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80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550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510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273F40-52E8-48BB-955C-429CD5C47D8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23DDE-64A9-4402-B145-B4218DADFD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789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e/Kolin_sv_Vit.JPG/220px-Kolin_sv_Vit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rtolomej-kolin.cz/cz/galerie/soucasne-pohledy/4" TargetMode="External"/><Relationship Id="rId2" Type="http://schemas.openxmlformats.org/officeDocument/2006/relationships/hyperlink" Target="http://t1.gstatic.com/images?q=tbn:ANd9GcQF7Wz06IZQjbjyGTbu814WCJiKjZxqgLPXCtEklll3ofSKKYTa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QMqc_teawD4AmNvDQXYPZDLBcHvh3PEcHFugMb9aNw2ukpe5CaBg" TargetMode="External"/><Relationship Id="rId2" Type="http://schemas.openxmlformats.org/officeDocument/2006/relationships/hyperlink" Target="http://cs.wikipedia.org/wiki/Kol%C3%ADn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518816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dirty="0" smtClean="0"/>
              <a:t>20.12.2011</a:t>
            </a:r>
            <a:r>
              <a:rPr lang="cs-CZ" smtClean="0"/>
              <a:t>	5.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265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My town - Kolín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Elbe river</a:t>
            </a:r>
          </a:p>
          <a:p>
            <a:r>
              <a:rPr lang="en-US" sz="3600" dirty="0" smtClean="0"/>
              <a:t>55 kilometres east from Prague</a:t>
            </a:r>
            <a:endParaRPr lang="cs-CZ" sz="3600" dirty="0" smtClean="0"/>
          </a:p>
          <a:p>
            <a:r>
              <a:rPr lang="en-US" sz="3600" dirty="0" smtClean="0"/>
              <a:t>founded by king Přemysl Otakar II </a:t>
            </a:r>
            <a:endParaRPr lang="cs-CZ" sz="3600" dirty="0" smtClean="0"/>
          </a:p>
          <a:p>
            <a:r>
              <a:rPr lang="en-US" sz="3600" dirty="0" smtClean="0"/>
              <a:t>the 13th century</a:t>
            </a:r>
            <a:endParaRPr lang="cs-CZ" sz="3600" dirty="0" smtClean="0"/>
          </a:p>
          <a:p>
            <a:r>
              <a:rPr lang="cs-CZ" sz="3600" dirty="0"/>
              <a:t>m</a:t>
            </a:r>
            <a:r>
              <a:rPr lang="cs-CZ" sz="3600" dirty="0" smtClean="0"/>
              <a:t>ore than 30 000 inhabitants</a:t>
            </a:r>
          </a:p>
          <a:p>
            <a:r>
              <a:rPr lang="cs-CZ" dirty="0" smtClean="0"/>
              <a:t>TPCA automobile factory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143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My town - Kolín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Famous personalities:</a:t>
            </a:r>
          </a:p>
          <a:p>
            <a:r>
              <a:rPr lang="cs-CZ" dirty="0" smtClean="0"/>
              <a:t>František Kmoch</a:t>
            </a:r>
          </a:p>
          <a:p>
            <a:r>
              <a:rPr lang="cs-CZ" dirty="0" smtClean="0"/>
              <a:t>Jean Gaspard Deburau</a:t>
            </a:r>
          </a:p>
          <a:p>
            <a:r>
              <a:rPr lang="cs-CZ" dirty="0" smtClean="0"/>
              <a:t>Bohdan Ulihrach</a:t>
            </a:r>
          </a:p>
          <a:p>
            <a:r>
              <a:rPr lang="cs-CZ" dirty="0" smtClean="0"/>
              <a:t>Josef Svatopluk Machar</a:t>
            </a:r>
          </a:p>
          <a:p>
            <a:r>
              <a:rPr lang="cs-CZ" dirty="0" smtClean="0"/>
              <a:t>Bedřich Hrozný (gymnázium)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998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My town - Kolín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2033588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dirty="0" smtClean="0"/>
              <a:t>Zálabí – Kostel sv. Víta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800" b="1" dirty="0" smtClean="0"/>
              <a:t>Citace: </a:t>
            </a:r>
          </a:p>
          <a:p>
            <a:pPr marL="0" indent="0">
              <a:buNone/>
            </a:pPr>
            <a:r>
              <a:rPr lang="cs-CZ" sz="1900" dirty="0" smtClean="0">
                <a:hlinkClick r:id="rId3"/>
              </a:rPr>
              <a:t>http://upload.wikimedia.org/wikipedia/commons/thumb/0/0e/Kolin_sv_Vit.JPG/220px-Kolin_sv_Vit.JPG</a:t>
            </a:r>
            <a:endParaRPr lang="cs-CZ" sz="1900" dirty="0" smtClean="0"/>
          </a:p>
          <a:p>
            <a:pPr marL="0" indent="0">
              <a:buNone/>
            </a:pPr>
            <a:r>
              <a:rPr lang="cs-CZ" sz="1900" b="1" dirty="0" smtClean="0"/>
              <a:t>Datum: </a:t>
            </a:r>
            <a:r>
              <a:rPr lang="cs-CZ" sz="1900" dirty="0" smtClean="0"/>
              <a:t>9.3.2012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3653932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My town - Kolín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00200"/>
            <a:ext cx="4028256" cy="463711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Town </a:t>
            </a:r>
            <a:r>
              <a:rPr lang="cs-CZ" b="1" dirty="0" err="1" smtClean="0"/>
              <a:t>hall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100" b="1" dirty="0" smtClean="0"/>
          </a:p>
          <a:p>
            <a:pPr marL="0" indent="0">
              <a:buNone/>
            </a:pPr>
            <a:endParaRPr lang="cs-CZ" sz="2100" b="1" dirty="0"/>
          </a:p>
          <a:p>
            <a:pPr marL="0" indent="0">
              <a:buNone/>
            </a:pPr>
            <a:endParaRPr lang="cs-CZ" sz="2100" b="1" dirty="0" smtClean="0"/>
          </a:p>
          <a:p>
            <a:pPr marL="0" indent="0">
              <a:buNone/>
            </a:pPr>
            <a:endParaRPr lang="cs-CZ" sz="2100" b="1" dirty="0" smtClean="0"/>
          </a:p>
          <a:p>
            <a:pPr marL="0" indent="0">
              <a:buNone/>
            </a:pPr>
            <a:endParaRPr lang="cs-CZ" sz="2100" b="1" dirty="0"/>
          </a:p>
          <a:p>
            <a:pPr marL="0" indent="0">
              <a:buNone/>
            </a:pPr>
            <a:endParaRPr lang="cs-CZ" sz="2100" b="1" dirty="0" smtClean="0"/>
          </a:p>
          <a:p>
            <a:pPr marL="0" indent="0">
              <a:buNone/>
            </a:pPr>
            <a:r>
              <a:rPr lang="cs-CZ" sz="2100" b="1" dirty="0" smtClean="0"/>
              <a:t>Citace: </a:t>
            </a:r>
            <a:r>
              <a:rPr lang="cs-CZ" sz="2100" dirty="0" smtClean="0">
                <a:hlinkClick r:id="rId2"/>
              </a:rPr>
              <a:t>http://t1.gstatic.com/images?q=tbn:ANd9GcQF7Wz06IZQjbjyGTbu814WCJiKjZxqgLPXCtEklll3ofSKKYTa</a:t>
            </a:r>
            <a:endParaRPr lang="cs-CZ" sz="2100" dirty="0" smtClean="0"/>
          </a:p>
          <a:p>
            <a:pPr marL="0" indent="0">
              <a:buNone/>
            </a:pPr>
            <a:r>
              <a:rPr lang="cs-CZ" sz="2100" b="1" dirty="0"/>
              <a:t>Datum: </a:t>
            </a:r>
            <a:r>
              <a:rPr lang="cs-CZ" sz="2100" dirty="0"/>
              <a:t>9.3.2012</a:t>
            </a:r>
          </a:p>
          <a:p>
            <a:pPr marL="0" indent="0">
              <a:buNone/>
            </a:pPr>
            <a:endParaRPr lang="cs-CZ" sz="21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3095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St. </a:t>
            </a:r>
            <a:r>
              <a:rPr lang="cs-CZ" b="1" dirty="0" err="1" smtClean="0"/>
              <a:t>Bartolomew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100" b="1" dirty="0" smtClean="0"/>
          </a:p>
          <a:p>
            <a:pPr marL="0" indent="0">
              <a:buNone/>
            </a:pPr>
            <a:endParaRPr lang="cs-CZ" sz="2100" b="1" dirty="0" smtClean="0"/>
          </a:p>
          <a:p>
            <a:pPr marL="0" indent="0">
              <a:buNone/>
            </a:pPr>
            <a:endParaRPr lang="cs-CZ" sz="2100" b="1" dirty="0"/>
          </a:p>
          <a:p>
            <a:pPr marL="0" indent="0">
              <a:buNone/>
            </a:pPr>
            <a:r>
              <a:rPr lang="cs-CZ" sz="2100" b="1" dirty="0" smtClean="0"/>
              <a:t>Citace: </a:t>
            </a:r>
          </a:p>
          <a:p>
            <a:pPr marL="0" indent="0">
              <a:buNone/>
            </a:pPr>
            <a:r>
              <a:rPr lang="cs-CZ" sz="2100" dirty="0" smtClean="0">
                <a:hlinkClick r:id="rId3"/>
              </a:rPr>
              <a:t>http://www.bartolomej-kolin.cz/cz/galerie/soucasne-pohledy/4</a:t>
            </a:r>
            <a:endParaRPr lang="cs-CZ" sz="2100" dirty="0" smtClean="0"/>
          </a:p>
          <a:p>
            <a:pPr marL="0" indent="0">
              <a:buNone/>
            </a:pPr>
            <a:r>
              <a:rPr lang="cs-CZ" sz="2100" b="1" dirty="0"/>
              <a:t>Datum: </a:t>
            </a:r>
            <a:r>
              <a:rPr lang="cs-CZ" sz="2100" dirty="0"/>
              <a:t>9.3.2012</a:t>
            </a:r>
          </a:p>
          <a:p>
            <a:pPr marL="0" indent="0">
              <a:buNone/>
            </a:pPr>
            <a:endParaRPr lang="cs-CZ" sz="21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48880"/>
            <a:ext cx="2812333" cy="2280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59318"/>
            <a:ext cx="2232248" cy="2635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8309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My town - Kolín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900" b="1" dirty="0" err="1" smtClean="0"/>
              <a:t>Jewish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cemetery</a:t>
            </a:r>
            <a:endParaRPr lang="cs-CZ" sz="2900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r>
              <a:rPr lang="cs-CZ" sz="2600" b="1" dirty="0" smtClean="0"/>
              <a:t>Citace: </a:t>
            </a:r>
            <a:r>
              <a:rPr lang="cs-CZ" sz="2600" dirty="0" smtClean="0">
                <a:hlinkClick r:id="rId2"/>
              </a:rPr>
              <a:t>http://cs.wikipedia.org/wiki/Kol%C3%ADn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b="1" dirty="0"/>
              <a:t>Datum: </a:t>
            </a:r>
            <a:r>
              <a:rPr lang="cs-CZ" sz="2600" dirty="0"/>
              <a:t>9.3.2012</a:t>
            </a:r>
          </a:p>
          <a:p>
            <a:pPr marL="0" indent="0">
              <a:buNone/>
            </a:pP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600" b="1" dirty="0" err="1" smtClean="0"/>
              <a:t>Plague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Column</a:t>
            </a:r>
            <a:endParaRPr lang="cs-CZ" sz="2600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2100" dirty="0" smtClean="0"/>
          </a:p>
          <a:p>
            <a:endParaRPr lang="cs-CZ" sz="2100" dirty="0"/>
          </a:p>
          <a:p>
            <a:endParaRPr lang="cs-CZ" sz="2100" dirty="0" smtClean="0"/>
          </a:p>
          <a:p>
            <a:endParaRPr lang="cs-CZ" sz="2100" dirty="0"/>
          </a:p>
          <a:p>
            <a:pPr marL="0" indent="0">
              <a:buNone/>
            </a:pPr>
            <a:endParaRPr lang="cs-CZ" sz="2300" b="1" dirty="0" smtClean="0"/>
          </a:p>
          <a:p>
            <a:pPr marL="0" indent="0">
              <a:buNone/>
            </a:pPr>
            <a:r>
              <a:rPr lang="cs-CZ" sz="2300" b="1" dirty="0" smtClean="0"/>
              <a:t>Citace: </a:t>
            </a:r>
            <a:r>
              <a:rPr lang="cs-CZ" sz="2300" dirty="0" smtClean="0">
                <a:hlinkClick r:id="rId3"/>
              </a:rPr>
              <a:t>http://t3.gstatic.com/images?q=tbn:ANd9GcQMqc_teawD4AmNvDQXYPZDLBcHvh3PEcHFugMb9aNw2ukpe5CaBg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b="1" dirty="0"/>
              <a:t>Datum: </a:t>
            </a:r>
            <a:r>
              <a:rPr lang="cs-CZ" sz="2300" dirty="0"/>
              <a:t>9.3.2012</a:t>
            </a:r>
          </a:p>
          <a:p>
            <a:pPr marL="0" indent="0">
              <a:buNone/>
            </a:pPr>
            <a:endParaRPr lang="cs-CZ" sz="23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76872"/>
            <a:ext cx="2533651" cy="2404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8400"/>
            <a:ext cx="2376264" cy="2420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291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87220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Citace: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text - http://cs.wikipedia.org/wiki/Kol%C3%ADn</a:t>
            </a:r>
            <a:br>
              <a:rPr lang="cs-CZ" sz="2400" dirty="0" smtClean="0"/>
            </a:br>
            <a:r>
              <a:rPr lang="cs-CZ" sz="2400" dirty="0" smtClean="0"/>
              <a:t>http://www.mukolin.cz/cz/o-meste/zakladni-informace/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46943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Anotace: </a:t>
            </a:r>
            <a:r>
              <a:rPr lang="cs-CZ" sz="3600" dirty="0" smtClean="0"/>
              <a:t>Materiál je určen pro práci </a:t>
            </a:r>
            <a:br>
              <a:rPr lang="cs-CZ" sz="3600" dirty="0" smtClean="0"/>
            </a:br>
            <a:r>
              <a:rPr lang="cs-CZ" sz="3600" dirty="0" smtClean="0"/>
              <a:t>s interaktivní tabulí. Slouží jako výkladový materiál či jako materiál k zopakování </a:t>
            </a:r>
            <a:br>
              <a:rPr lang="cs-CZ" sz="3600" dirty="0" smtClean="0"/>
            </a:br>
            <a:r>
              <a:rPr lang="cs-CZ" sz="3600" dirty="0" smtClean="0"/>
              <a:t>a upevnění znalostí o městě Kolíně.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897624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146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My town - Kolín</vt:lpstr>
      <vt:lpstr>My town - Kolín</vt:lpstr>
      <vt:lpstr>My town - Kolín</vt:lpstr>
      <vt:lpstr>My town - Kolín</vt:lpstr>
      <vt:lpstr>My town - Kolín</vt:lpstr>
      <vt:lpstr> Citace: text - http://cs.wikipedia.org/wiki/Kol%C3%ADn http://www.mukolin.cz/cz/o-meste/zakladni-informace/</vt:lpstr>
      <vt:lpstr>Anotace: Materiál je určen pro práci  s interaktivní tabulí. Slouží jako výkladový materiál či jako materiál k zopakování  a upevnění znalostí o městě Kolíně.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VY_32_INOVACE_12_Anglický jazyk  5. ročník TEMA: My town</dc:title>
  <dc:creator>Hanička</dc:creator>
  <cp:lastModifiedBy>Aleš Polívka</cp:lastModifiedBy>
  <cp:revision>13</cp:revision>
  <dcterms:created xsi:type="dcterms:W3CDTF">2012-03-11T18:07:00Z</dcterms:created>
  <dcterms:modified xsi:type="dcterms:W3CDTF">2012-03-14T13:30:29Z</dcterms:modified>
</cp:coreProperties>
</file>