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D641A0-BEB9-4D90-AEF7-BD15D4AFEE56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B9455F-AE2A-4E6A-976D-B2CC0E35B0E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91160" y="2132856"/>
            <a:ext cx="6266169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VY_32_INOVACE_5.1.07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Co nás proslavilo II.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 smtClean="0"/>
              <a:t>Naše vlast</a:t>
            </a:r>
            <a:endParaRPr lang="cs-CZ" sz="1100" dirty="0"/>
          </a:p>
          <a:p>
            <a:r>
              <a:rPr lang="cs-CZ" sz="1100" b="1" dirty="0"/>
              <a:t>Co nás </a:t>
            </a:r>
            <a:r>
              <a:rPr lang="cs-CZ" sz="1100" b="1" dirty="0" smtClean="0"/>
              <a:t>proslavilo II.</a:t>
            </a:r>
            <a:endParaRPr lang="cs-CZ" sz="1100" b="1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materiálem k</a:t>
            </a:r>
            <a:r>
              <a:rPr lang="cs-CZ" sz="1100" dirty="0"/>
              <a:t> upevňování znalostí </a:t>
            </a:r>
            <a:r>
              <a:rPr lang="cs-CZ" sz="1100" dirty="0" smtClean="0"/>
              <a:t>o ČR, posilování národní hrdosti a uvědomění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prezentace, obrazový soubor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113" y="318425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388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45224"/>
            <a:ext cx="8686800" cy="838200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CO NÁS  PROSLAVILO 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ii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.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0770"/>
            <a:ext cx="2605460" cy="2592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22260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http://hudebniteorie.webnode.cz/hudebni-pojmy/klice-/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74628"/>
            <a:ext cx="2787154" cy="2046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520291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http://www.maje.hranet.cz/3zlatapaletavysledky2003.htm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963" y="642060"/>
            <a:ext cx="2583259" cy="229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90717" y="458258"/>
            <a:ext cx="22669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evulin.in.cz,foto6.jpg</a:t>
            </a:r>
            <a:endParaRPr lang="cs-CZ" sz="1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13390"/>
            <a:ext cx="1951856" cy="2439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567165" y="2792713"/>
            <a:ext cx="128272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http://kolit.borec.cz/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49" y="3364874"/>
            <a:ext cx="2693681" cy="1856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587" y="719389"/>
            <a:ext cx="2767994" cy="2073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616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5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5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5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Slavní skladatelé</a:t>
            </a:r>
            <a:endParaRPr lang="cs-CZ" sz="48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2771775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5101773"/>
            <a:ext cx="31772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www.ceskyduch.cz/utociste-antonin-dvorak</a:t>
            </a:r>
            <a:r>
              <a:rPr lang="cs-CZ" sz="1000" dirty="0"/>
              <a:t>/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3629366"/>
            <a:ext cx="2304256" cy="294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99792" y="6570005"/>
            <a:ext cx="324036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http://www.praguecityline.cz/osobnosti/antonin-dvorak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08698"/>
            <a:ext cx="238125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292080" y="456422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http://www.uh.brod.cz/kultura/skladatele/janacek/ram1.htm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5445224"/>
            <a:ext cx="2592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Antonín Dvořák</a:t>
            </a:r>
          </a:p>
          <a:p>
            <a:r>
              <a:rPr lang="cs-CZ" sz="1400" b="1" dirty="0" smtClean="0">
                <a:solidFill>
                  <a:srgbClr val="7030A0"/>
                </a:solidFill>
              </a:rPr>
              <a:t>- jeho dílo slavilo </a:t>
            </a:r>
            <a:r>
              <a:rPr lang="cs-CZ" sz="1400" b="1" dirty="0" smtClean="0">
                <a:solidFill>
                  <a:srgbClr val="7030A0"/>
                </a:solidFill>
              </a:rPr>
              <a:t> obrovské </a:t>
            </a:r>
            <a:r>
              <a:rPr lang="cs-CZ" sz="1400" b="1" dirty="0" smtClean="0">
                <a:solidFill>
                  <a:srgbClr val="7030A0"/>
                </a:solidFill>
              </a:rPr>
              <a:t>úspěchy v </a:t>
            </a:r>
            <a:r>
              <a:rPr lang="cs-CZ" sz="1400" b="1" dirty="0" smtClean="0">
                <a:solidFill>
                  <a:srgbClr val="7030A0"/>
                </a:solidFill>
              </a:rPr>
              <a:t> Americe</a:t>
            </a:r>
            <a:r>
              <a:rPr lang="cs-CZ" sz="1400" b="1" dirty="0" smtClean="0">
                <a:solidFill>
                  <a:srgbClr val="7030A0"/>
                </a:solidFill>
              </a:rPr>
              <a:t>, Rusku, Anglii… </a:t>
            </a:r>
            <a:endParaRPr lang="cs-CZ" sz="14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5013176"/>
            <a:ext cx="309634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Leoš Janáček</a:t>
            </a:r>
          </a:p>
          <a:p>
            <a:r>
              <a:rPr lang="cs-CZ" sz="1400" b="1" dirty="0" smtClean="0">
                <a:solidFill>
                  <a:srgbClr val="7030A0"/>
                </a:solidFill>
              </a:rPr>
              <a:t>- v rodných Hukvaldech se pořádá každoročně hudební festival</a:t>
            </a:r>
            <a:endParaRPr lang="cs-CZ" sz="1400" b="1" dirty="0">
              <a:solidFill>
                <a:srgbClr val="7030A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626" y="1320183"/>
            <a:ext cx="980691" cy="1692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604292"/>
            <a:ext cx="143827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078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4172"/>
            <a:ext cx="232251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91" y="2492896"/>
            <a:ext cx="343819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5491" y="2250020"/>
            <a:ext cx="321861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</a:rPr>
              <a:t>http://spejbl-hurvinek.cz/cz/suven.html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13401"/>
            <a:ext cx="3425577" cy="4059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220" y="5773344"/>
            <a:ext cx="5388875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Hurvínka vytvořil </a:t>
            </a:r>
            <a:r>
              <a:rPr lang="cs-CZ" b="1" dirty="0" smtClean="0">
                <a:solidFill>
                  <a:srgbClr val="7030A0"/>
                </a:solidFill>
              </a:rPr>
              <a:t> v </a:t>
            </a:r>
            <a:r>
              <a:rPr lang="cs-CZ" b="1" dirty="0">
                <a:solidFill>
                  <a:srgbClr val="7030A0"/>
                </a:solidFill>
              </a:rPr>
              <a:t>r</a:t>
            </a:r>
            <a:r>
              <a:rPr lang="cs-CZ" b="1" dirty="0" smtClean="0">
                <a:solidFill>
                  <a:srgbClr val="7030A0"/>
                </a:solidFill>
              </a:rPr>
              <a:t>. 1926  řezbář </a:t>
            </a:r>
            <a:r>
              <a:rPr lang="cs-CZ" b="1" dirty="0">
                <a:solidFill>
                  <a:srgbClr val="7030A0"/>
                </a:solidFill>
              </a:rPr>
              <a:t>Gustav Nosek, jako překvapení </a:t>
            </a:r>
            <a:r>
              <a:rPr lang="cs-CZ" b="1" dirty="0" smtClean="0">
                <a:solidFill>
                  <a:srgbClr val="7030A0"/>
                </a:solidFill>
              </a:rPr>
              <a:t> pro </a:t>
            </a:r>
            <a:r>
              <a:rPr lang="cs-CZ" sz="3200" b="1" dirty="0">
                <a:solidFill>
                  <a:srgbClr val="7030A0"/>
                </a:solidFill>
              </a:rPr>
              <a:t>Josefa Skupu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01096" y="294908"/>
            <a:ext cx="6109365" cy="12618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Divadlo Spejbla a </a:t>
            </a:r>
            <a:r>
              <a:rPr lang="cs-CZ" sz="3600" b="1" dirty="0" smtClean="0">
                <a:solidFill>
                  <a:srgbClr val="7030A0"/>
                </a:solidFill>
              </a:rPr>
              <a:t>Hurvínka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solidFill>
                  <a:srgbClr val="7030A0"/>
                </a:solidFill>
              </a:rPr>
              <a:t>vzniklo r. 1926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solidFill>
                  <a:srgbClr val="7030A0"/>
                </a:solidFill>
              </a:rPr>
              <a:t>slaví úspěchy po celém světě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36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381238"/>
            <a:ext cx="1208995" cy="88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404664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Alfons Mucha</a:t>
            </a:r>
          </a:p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 1894 Paříž</a:t>
            </a:r>
            <a:endParaRPr lang="cs-CZ" sz="2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08920"/>
            <a:ext cx="4869929" cy="3402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6169003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http://www.czsk.net/svet/clanky/kultura/seceseistam.html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988840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Výstava české secese v Istanbulu </a:t>
            </a:r>
          </a:p>
          <a:p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40" t="24544" r="22303" b="50058"/>
          <a:stretch/>
        </p:blipFill>
        <p:spPr bwMode="auto">
          <a:xfrm>
            <a:off x="7950373" y="1029310"/>
            <a:ext cx="881680" cy="967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3375"/>
            <a:ext cx="2228850" cy="619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6519446"/>
            <a:ext cx="61206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proslavil jej tento plakát, pak následovaly stovky dalších</a:t>
            </a:r>
            <a:endParaRPr lang="cs-CZ" sz="1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65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00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Krteček –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zdeněk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miler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</a:t>
            </a:r>
            <a:r>
              <a:rPr lang="cs-CZ" sz="1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(91 let)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389893"/>
            <a:ext cx="2630649" cy="2348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75" y="4581128"/>
            <a:ext cx="268995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645789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life.ihned.cz/c1-53481940,jpg</a:t>
            </a:r>
            <a:endParaRPr lang="cs-CZ" sz="10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319"/>
          <a:stretch/>
        </p:blipFill>
        <p:spPr bwMode="auto">
          <a:xfrm>
            <a:off x="4355976" y="3919207"/>
            <a:ext cx="2261784" cy="238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63808" y="6309320"/>
            <a:ext cx="5280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pracoval i 14 hodin denně, dnes kreslí s dcerou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760" y="5159617"/>
            <a:ext cx="1139503" cy="1148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3322"/>
            <a:ext cx="3873617" cy="256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-158831" y="3965575"/>
            <a:ext cx="4355976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cestuje</a:t>
            </a:r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</a:t>
            </a:r>
            <a:r>
              <a:rPr lang="en-US" sz="1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americkými</a:t>
            </a:r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astronauty</a:t>
            </a:r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en-US" sz="1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raketoplánu</a:t>
            </a:r>
            <a:r>
              <a:rPr lang="en-US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Endeavour</a:t>
            </a:r>
            <a:r>
              <a:rPr lang="en-US" dirty="0"/>
              <a:t>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17904" y="367298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www.lidovky.cz/fqz-</a:t>
            </a:r>
            <a:r>
              <a:rPr lang="cs-CZ" sz="1000" dirty="0"/>
              <a:t>/</a:t>
            </a:r>
            <a:r>
              <a:rPr lang="cs-CZ" sz="1000" dirty="0" smtClean="0"/>
              <a:t>ln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869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Fotograf - Jan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saudek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278385"/>
            <a:ext cx="1294012" cy="1147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980" y="2564904"/>
            <a:ext cx="2691954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7" r="36152" b="56650"/>
          <a:stretch/>
        </p:blipFill>
        <p:spPr bwMode="auto">
          <a:xfrm>
            <a:off x="4426013" y="3965384"/>
            <a:ext cx="1580225" cy="1924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652534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http://sni-svuj-sen.blog.cz/1009/jan-saudek-malir-a-fotograf</a:t>
            </a: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24000"/>
            <a:ext cx="3144308" cy="4137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755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Kája </a:t>
            </a:r>
            <a:r>
              <a:rPr lang="cs-CZ" sz="48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saudek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– </a:t>
            </a: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král českého komiksu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3036" y="491650"/>
            <a:ext cx="5715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83868" y="121765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http://www.knihovnicka.net/autor/8789-saudek-kaja/zivotopis-biografie/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26" y="1493719"/>
            <a:ext cx="3616347" cy="5031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793" y="4149080"/>
            <a:ext cx="152074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82902" y="640204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http://sec.bigbloger.lidovky.cz/c/173280/Kaja-Saudek-Lips-Tullian.html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288"/>
          <a:stretch/>
        </p:blipFill>
        <p:spPr bwMode="auto">
          <a:xfrm>
            <a:off x="4211960" y="1493720"/>
            <a:ext cx="1800200" cy="2515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783" y="1701832"/>
            <a:ext cx="2890368" cy="461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951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Film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8640"/>
            <a:ext cx="1046733" cy="130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40" y="2636912"/>
            <a:ext cx="3048000" cy="3480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6199522"/>
            <a:ext cx="245932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http://www.topreziseri.cz/milos-forman-6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3067" y="1340768"/>
            <a:ext cx="425835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ežisér 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Miloš Forman</a:t>
            </a:r>
          </a:p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ilm Amadeus získal 8 </a:t>
            </a:r>
            <a:r>
              <a:rPr lang="cs-CZ" sz="2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skarů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40745"/>
            <a:ext cx="2938229" cy="4272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59832" y="651312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http://www.themoviesnob.net/2010/04/thursday-throwback-milos-formans.html</a:t>
            </a: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853" y="1340767"/>
            <a:ext cx="2193627" cy="3450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876256" y="980728"/>
            <a:ext cx="20882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http://film.osobnosti.cz/prelet-nad-kukaccim-hnizdem-102901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76256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ískal 5 Oskarů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23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167</TotalTime>
  <Words>197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CO NÁS  PROSLAVILO  ii.</vt:lpstr>
      <vt:lpstr>Slavní skladatelé</vt:lpstr>
      <vt:lpstr>Prezentace aplikace PowerPoint</vt:lpstr>
      <vt:lpstr>Prezentace aplikace PowerPoint</vt:lpstr>
      <vt:lpstr>Krteček – zdeněk miler (91 let)</vt:lpstr>
      <vt:lpstr>Fotograf - Jan saudek</vt:lpstr>
      <vt:lpstr>Kája saudek – král českého komiksu</vt:lpstr>
      <vt:lpstr>Film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18</cp:revision>
  <dcterms:created xsi:type="dcterms:W3CDTF">2011-11-04T13:11:35Z</dcterms:created>
  <dcterms:modified xsi:type="dcterms:W3CDTF">2013-10-06T09:54:07Z</dcterms:modified>
</cp:coreProperties>
</file>