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191160" y="2132856"/>
            <a:ext cx="6266169" cy="4262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100" b="1" dirty="0"/>
              <a:t>METODICKÝ LIST PRO ZŠ</a:t>
            </a:r>
            <a:endParaRPr lang="cs-CZ" sz="1100" dirty="0"/>
          </a:p>
          <a:p>
            <a:r>
              <a:rPr lang="cs-CZ" sz="1100" b="1" dirty="0"/>
              <a:t> Pro zpracování vzdělávacích materiálů (VM)v rámci projektu EU peníze školám</a:t>
            </a:r>
            <a:endParaRPr lang="cs-CZ" sz="1100" dirty="0"/>
          </a:p>
          <a:p>
            <a:r>
              <a:rPr lang="cs-CZ" sz="1100" b="1" dirty="0"/>
              <a:t>     </a:t>
            </a:r>
            <a:r>
              <a:rPr lang="cs-CZ" sz="1100" b="1" dirty="0" smtClean="0"/>
              <a:t>                 </a:t>
            </a:r>
            <a:r>
              <a:rPr lang="cs-CZ" sz="1100" b="1" dirty="0"/>
              <a:t>Operační program Vzdělávání pro konkurenceschopnost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Projekt: Moderní výuka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Registrační </a:t>
            </a:r>
            <a:r>
              <a:rPr lang="cs-CZ" sz="1100" b="1" dirty="0"/>
              <a:t>číslo: CZ.1.07/1.4.00/21.3192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Číslo </a:t>
            </a:r>
            <a:r>
              <a:rPr lang="cs-CZ" sz="1100" b="1" dirty="0"/>
              <a:t>DUM: </a:t>
            </a:r>
            <a:r>
              <a:rPr lang="cs-CZ" sz="1100" b="1" dirty="0" smtClean="0"/>
              <a:t>VY_32_INOVACE_5.1.08</a:t>
            </a:r>
          </a:p>
          <a:p>
            <a:r>
              <a:rPr lang="cs-CZ" sz="1100" b="1" dirty="0"/>
              <a:t> </a:t>
            </a:r>
            <a:r>
              <a:rPr lang="cs-CZ" sz="1100" b="1" dirty="0" smtClean="0"/>
              <a:t>Jméno </a:t>
            </a:r>
            <a:r>
              <a:rPr lang="cs-CZ" sz="1100" b="1" dirty="0"/>
              <a:t>autora: Mgr. Jarmila </a:t>
            </a:r>
            <a:r>
              <a:rPr lang="cs-CZ" sz="1100" b="1" dirty="0" err="1"/>
              <a:t>Gécová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Datum</a:t>
            </a:r>
            <a:r>
              <a:rPr lang="cs-CZ" sz="1100" b="1" dirty="0"/>
              <a:t>, období kdy byl vytvořen: </a:t>
            </a:r>
            <a:r>
              <a:rPr lang="cs-CZ" sz="1100" b="1" dirty="0" smtClean="0"/>
              <a:t>listopad </a:t>
            </a:r>
            <a:r>
              <a:rPr lang="cs-CZ" sz="1100" b="1" dirty="0"/>
              <a:t>2011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Název </a:t>
            </a:r>
            <a:r>
              <a:rPr lang="cs-CZ" sz="1100" b="1" dirty="0"/>
              <a:t>práce: </a:t>
            </a:r>
            <a:r>
              <a:rPr lang="cs-CZ" sz="1100" b="1" dirty="0" smtClean="0"/>
              <a:t>17. listopad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Předmět</a:t>
            </a:r>
            <a:r>
              <a:rPr lang="cs-CZ" sz="1100" b="1" dirty="0"/>
              <a:t>, pro který je VM určen: </a:t>
            </a:r>
            <a:r>
              <a:rPr lang="cs-CZ" sz="1100" b="1" dirty="0" smtClean="0"/>
              <a:t>Výchova k občanství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Ročník</a:t>
            </a:r>
            <a:r>
              <a:rPr lang="cs-CZ" sz="1100" b="1" dirty="0"/>
              <a:t>, pro který je VM určen </a:t>
            </a:r>
            <a:r>
              <a:rPr lang="cs-CZ" sz="1100" b="1" dirty="0" smtClean="0"/>
              <a:t>6.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Časová </a:t>
            </a:r>
            <a:r>
              <a:rPr lang="cs-CZ" sz="1100" b="1" dirty="0"/>
              <a:t>dotace</a:t>
            </a:r>
            <a:r>
              <a:rPr lang="cs-CZ" sz="1100" dirty="0"/>
              <a:t>: </a:t>
            </a:r>
            <a:r>
              <a:rPr lang="cs-CZ" sz="1100" b="1" dirty="0"/>
              <a:t>1 h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Vzdělávací oblast, tematický okruh, téma:</a:t>
            </a:r>
            <a:endParaRPr lang="cs-CZ" sz="1100" dirty="0"/>
          </a:p>
          <a:p>
            <a:r>
              <a:rPr lang="cs-CZ" sz="1100" b="1" dirty="0" smtClean="0"/>
              <a:t>Výchova k občanství</a:t>
            </a:r>
            <a:endParaRPr lang="cs-CZ" sz="1100" dirty="0"/>
          </a:p>
          <a:p>
            <a:r>
              <a:rPr lang="cs-CZ" sz="1100" b="1" dirty="0" smtClean="0"/>
              <a:t>Má vlast</a:t>
            </a:r>
            <a:endParaRPr lang="cs-CZ" sz="1100" dirty="0"/>
          </a:p>
          <a:p>
            <a:r>
              <a:rPr lang="cs-CZ" sz="1100" b="1" dirty="0"/>
              <a:t>17. listopad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Metodický list, anotace- výstižný popis způsobu použití VM ve výuce:</a:t>
            </a:r>
            <a:r>
              <a:rPr lang="cs-CZ" sz="1100" dirty="0"/>
              <a:t> </a:t>
            </a:r>
          </a:p>
          <a:p>
            <a:r>
              <a:rPr lang="cs-CZ" sz="1100" dirty="0" smtClean="0"/>
              <a:t>Prezentace </a:t>
            </a:r>
            <a:r>
              <a:rPr lang="cs-CZ" sz="1100" dirty="0"/>
              <a:t>je </a:t>
            </a:r>
            <a:r>
              <a:rPr lang="cs-CZ" sz="1100" dirty="0" smtClean="0"/>
              <a:t>výukovým materiálem k</a:t>
            </a:r>
            <a:r>
              <a:rPr lang="cs-CZ" sz="1100" dirty="0"/>
              <a:t> </a:t>
            </a:r>
            <a:r>
              <a:rPr lang="cs-CZ" sz="1100" dirty="0" smtClean="0"/>
              <a:t>prohlubování znalostí historie naší vlasti, upevňování národní hrdosti a </a:t>
            </a:r>
            <a:r>
              <a:rPr lang="cs-CZ" sz="1100" dirty="0" smtClean="0"/>
              <a:t>uvědomění.</a:t>
            </a:r>
            <a:endParaRPr lang="cs-CZ" sz="1100" dirty="0"/>
          </a:p>
          <a:p>
            <a:r>
              <a:rPr lang="cs-CZ" sz="1100" b="1" dirty="0"/>
              <a:t> </a:t>
            </a:r>
            <a:endParaRPr lang="cs-CZ" sz="1100" dirty="0"/>
          </a:p>
          <a:p>
            <a:r>
              <a:rPr lang="cs-CZ" sz="1100" b="1" dirty="0"/>
              <a:t>Pomůcky</a:t>
            </a:r>
            <a:r>
              <a:rPr lang="cs-CZ" sz="1100" dirty="0"/>
              <a:t>: </a:t>
            </a:r>
            <a:r>
              <a:rPr lang="cs-CZ" sz="1100" dirty="0" smtClean="0"/>
              <a:t>obrazový materiál</a:t>
            </a:r>
            <a:endParaRPr lang="cs-CZ" sz="1100" dirty="0"/>
          </a:p>
        </p:txBody>
      </p:sp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167" y="365459"/>
            <a:ext cx="5745162" cy="14049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90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17. listopad - </a:t>
            </a: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české státnosti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3382060" cy="4835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6392010"/>
            <a:ext cx="42484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</a:t>
            </a:r>
            <a:r>
              <a:rPr lang="cs-CZ" sz="1000" dirty="0" smtClean="0"/>
              <a:t>www.scientia.cz/Nastenne_tabule/Kultura_a_spolecnost/4387.aspx</a:t>
            </a:r>
            <a:endParaRPr lang="cs-CZ" sz="1000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780928"/>
            <a:ext cx="4635630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83968" y="6093296"/>
            <a:ext cx="46805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http://history-if.blog.cz/1101/cesky-stat-lucemburkove</a:t>
            </a:r>
          </a:p>
        </p:txBody>
      </p:sp>
    </p:spTree>
    <p:extLst>
      <p:ext uri="{BB962C8B-B14F-4D97-AF65-F5344CB8AC3E}">
        <p14:creationId xmlns:p14="http://schemas.microsoft.com/office/powerpoint/2010/main" val="60506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338328"/>
            <a:ext cx="9036496" cy="1252728"/>
          </a:xfrm>
        </p:spPr>
        <p:txBody>
          <a:bodyPr>
            <a:normAutofit fontScale="90000"/>
          </a:bodyPr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15. březen 1939 –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okupace Československa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788024" y="6525344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http://archiv.radio.cz/brezen39/cesky.html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030" y="1916831"/>
            <a:ext cx="6692361" cy="4668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561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Nacistické jednotky v Praze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69607"/>
            <a:ext cx="4273666" cy="3206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30422" y="5754416"/>
            <a:ext cx="25922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http://pospec.com/2010/12/-.html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943" y="2571576"/>
            <a:ext cx="4471590" cy="3182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503943" y="5754416"/>
            <a:ext cx="26603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http://archiv.radio.cz/brezen39/cesky.html</a:t>
            </a:r>
          </a:p>
        </p:txBody>
      </p:sp>
    </p:spTree>
    <p:extLst>
      <p:ext uri="{BB962C8B-B14F-4D97-AF65-F5344CB8AC3E}">
        <p14:creationId xmlns:p14="http://schemas.microsoft.com/office/powerpoint/2010/main" val="893012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17. listopad 1939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60848"/>
            <a:ext cx="2905125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5880967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http://smichov.blog.cz/1008/pametni-desky-pomniky-a-hroby-obeti-valky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04864"/>
            <a:ext cx="1872208" cy="2693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488922" y="5140349"/>
            <a:ext cx="52565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smrt studenta </a:t>
            </a:r>
            <a:r>
              <a:rPr lang="cs-CZ" sz="2800" b="1" dirty="0"/>
              <a:t>lékařské fakulty Univerzity Karlovy </a:t>
            </a:r>
            <a:r>
              <a:rPr lang="cs-CZ" sz="2800" b="1" dirty="0" smtClean="0"/>
              <a:t>Jana Opletala při demonstraci ke Dni vzniku ČR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6525344"/>
            <a:ext cx="28083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http://www.valka.cz/clanek_11824.html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618"/>
          <a:stretch/>
        </p:blipFill>
        <p:spPr bwMode="auto">
          <a:xfrm>
            <a:off x="5724128" y="2041188"/>
            <a:ext cx="2833948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283968" y="1484784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omník 9-ti popravených studentů (17. 11.1939)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09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Uzavření vysokých škol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56242"/>
            <a:ext cx="6340599" cy="4713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6610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17. listopad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1989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počátek bojů za svobodu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6237312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http://www.svornost.com/2010/11/17-listopad-1989-pocatek-boju-za-novou-svobodu/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09" y="2276872"/>
            <a:ext cx="4006122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52330"/>
            <a:ext cx="4423349" cy="3534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572000" y="5877272"/>
            <a:ext cx="4423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http://www.ceskatelevize.cz/ct24/domaci/72954-pithart-v-listopadu-nebyl-havel-verejnosti-vubec-znam/</a:t>
            </a:r>
          </a:p>
        </p:txBody>
      </p:sp>
    </p:spTree>
    <p:extLst>
      <p:ext uri="{BB962C8B-B14F-4D97-AF65-F5344CB8AC3E}">
        <p14:creationId xmlns:p14="http://schemas.microsoft.com/office/powerpoint/2010/main" val="62410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vláda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jedné strany - </a:t>
            </a:r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KSČ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2362434" cy="2670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40530" y="6338714"/>
            <a:ext cx="32393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http://www.komunisti.sk/historia_vznikKSC.htm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33549"/>
            <a:ext cx="2604919" cy="1823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76489"/>
            <a:ext cx="1660626" cy="2388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9" y="3560680"/>
            <a:ext cx="4888838" cy="317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580112" y="3140968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http://www.euroskop.cz/8683/12006/clanek/dobra-tradice-obrany-svobody/</a:t>
            </a: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3552" y="1533549"/>
            <a:ext cx="3025488" cy="1369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940152" y="2903378"/>
            <a:ext cx="25922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http://nezapomente.cz/zobraz/odkazy</a:t>
            </a:r>
          </a:p>
        </p:txBody>
      </p:sp>
    </p:spTree>
    <p:extLst>
      <p:ext uri="{BB962C8B-B14F-4D97-AF65-F5344CB8AC3E}">
        <p14:creationId xmlns:p14="http://schemas.microsoft.com/office/powerpoint/2010/main" val="5616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SAMETOVÁ REVOLUCE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92896"/>
            <a:ext cx="4389437" cy="364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184" y="2852936"/>
            <a:ext cx="4029872" cy="2639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890712" y="5497688"/>
            <a:ext cx="37482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http://vlast.cz/novinky-za-rok-2007/</a:t>
            </a:r>
          </a:p>
        </p:txBody>
      </p:sp>
    </p:spTree>
    <p:extLst>
      <p:ext uri="{BB962C8B-B14F-4D97-AF65-F5344CB8AC3E}">
        <p14:creationId xmlns:p14="http://schemas.microsoft.com/office/powerpoint/2010/main" val="229638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Náš nový prezident – Václav Havel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32856"/>
            <a:ext cx="3455987" cy="422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353" y="6356463"/>
            <a:ext cx="37444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http://www.astronomicalclock.cz/cesky/revoluce.html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806" y="2140993"/>
            <a:ext cx="4666922" cy="4096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1307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90</TotalTime>
  <Words>130</Words>
  <Application>Microsoft Office PowerPoint</Application>
  <PresentationFormat>Předvádění na obrazovce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Prezentace aplikace PowerPoint</vt:lpstr>
      <vt:lpstr>17. listopad - Den české státnosti</vt:lpstr>
      <vt:lpstr>15. březen 1939 – okupace Československa </vt:lpstr>
      <vt:lpstr>Nacistické jednotky v Praze</vt:lpstr>
      <vt:lpstr>17. listopad 1939</vt:lpstr>
      <vt:lpstr>Uzavření vysokých škol</vt:lpstr>
      <vt:lpstr>17. listopad 1989 - počátek bojů za svobodu</vt:lpstr>
      <vt:lpstr>vláda jedné strany - KSČ</vt:lpstr>
      <vt:lpstr>SAMETOVÁ REVOLUCE</vt:lpstr>
      <vt:lpstr>Náš nový prezident – Václav Havel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Jarmila</cp:lastModifiedBy>
  <cp:revision>11</cp:revision>
  <dcterms:created xsi:type="dcterms:W3CDTF">2011-10-25T02:22:41Z</dcterms:created>
  <dcterms:modified xsi:type="dcterms:W3CDTF">2013-10-06T09:55:41Z</dcterms:modified>
</cp:coreProperties>
</file>