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1191160" y="2132856"/>
            <a:ext cx="6266169" cy="443198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 </a:t>
            </a:r>
            <a:r>
              <a:rPr lang="cs-CZ" sz="1100" b="1" dirty="0"/>
              <a:t>METODICKÝ LIST PRO ZŠ</a:t>
            </a:r>
            <a:endParaRPr lang="cs-CZ" sz="1100" dirty="0"/>
          </a:p>
          <a:p>
            <a:r>
              <a:rPr lang="cs-CZ" sz="1100" b="1" dirty="0"/>
              <a:t> Pro zpracování vzdělávacích materiálů (VM)v rámci projektu EU peníze školám</a:t>
            </a:r>
            <a:endParaRPr lang="cs-CZ" sz="1100" dirty="0"/>
          </a:p>
          <a:p>
            <a:r>
              <a:rPr lang="cs-CZ" sz="1100" b="1" dirty="0"/>
              <a:t>     </a:t>
            </a:r>
            <a:r>
              <a:rPr lang="cs-CZ" sz="1100" b="1" dirty="0" smtClean="0"/>
              <a:t>                 </a:t>
            </a:r>
            <a:r>
              <a:rPr lang="cs-CZ" sz="1100" b="1" dirty="0"/>
              <a:t>Operační program Vzdělávání pro konkurenceschopnost</a:t>
            </a:r>
            <a:endParaRPr lang="cs-CZ" sz="1100" dirty="0"/>
          </a:p>
          <a:p>
            <a:r>
              <a:rPr lang="cs-CZ" sz="1100" b="1" dirty="0"/>
              <a:t>  </a:t>
            </a:r>
            <a:endParaRPr lang="cs-CZ" sz="1100" dirty="0"/>
          </a:p>
          <a:p>
            <a:r>
              <a:rPr lang="cs-CZ" sz="1100" b="1" dirty="0"/>
              <a:t>Projekt: Moderní výuka</a:t>
            </a:r>
            <a:endParaRPr lang="cs-CZ" sz="1100" dirty="0"/>
          </a:p>
          <a:p>
            <a:r>
              <a:rPr lang="cs-CZ" sz="1100" b="1" dirty="0"/>
              <a:t> </a:t>
            </a:r>
            <a:r>
              <a:rPr lang="cs-CZ" sz="1100" b="1" dirty="0" smtClean="0"/>
              <a:t>Registrační </a:t>
            </a:r>
            <a:r>
              <a:rPr lang="cs-CZ" sz="1100" b="1" dirty="0"/>
              <a:t>číslo: CZ.1.07/1.4.00/21.3192</a:t>
            </a:r>
            <a:endParaRPr lang="cs-CZ" sz="1100" dirty="0"/>
          </a:p>
          <a:p>
            <a:r>
              <a:rPr lang="cs-CZ" sz="1100" b="1" dirty="0"/>
              <a:t> </a:t>
            </a:r>
            <a:r>
              <a:rPr lang="cs-CZ" sz="1100" b="1" dirty="0" smtClean="0"/>
              <a:t>Číslo </a:t>
            </a:r>
            <a:r>
              <a:rPr lang="cs-CZ" sz="1100" b="1" dirty="0"/>
              <a:t>DUM: </a:t>
            </a:r>
            <a:r>
              <a:rPr lang="cs-CZ" sz="1100" b="1" dirty="0" smtClean="0"/>
              <a:t>VY_32_INOVACE_5.3.17</a:t>
            </a:r>
            <a:endParaRPr lang="cs-CZ" sz="1100" dirty="0"/>
          </a:p>
          <a:p>
            <a:r>
              <a:rPr lang="cs-CZ" sz="1100" b="1" dirty="0"/>
              <a:t> </a:t>
            </a:r>
            <a:r>
              <a:rPr lang="cs-CZ" sz="1100" b="1" dirty="0" smtClean="0"/>
              <a:t>Jméno </a:t>
            </a:r>
            <a:r>
              <a:rPr lang="cs-CZ" sz="1100" b="1" dirty="0"/>
              <a:t>autora: </a:t>
            </a:r>
            <a:r>
              <a:rPr lang="cs-CZ" sz="1100" b="1" dirty="0" smtClean="0"/>
              <a:t>Mgr. Jarmila </a:t>
            </a:r>
            <a:r>
              <a:rPr lang="cs-CZ" sz="1100" b="1" dirty="0" err="1" smtClean="0"/>
              <a:t>Gécová</a:t>
            </a:r>
            <a:endParaRPr lang="cs-CZ" sz="1100" b="1" dirty="0" smtClean="0"/>
          </a:p>
          <a:p>
            <a:r>
              <a:rPr lang="cs-CZ" sz="1100" b="1" dirty="0"/>
              <a:t> </a:t>
            </a:r>
            <a:r>
              <a:rPr lang="cs-CZ" sz="1100" b="1" dirty="0" smtClean="0"/>
              <a:t>Datum</a:t>
            </a:r>
            <a:r>
              <a:rPr lang="cs-CZ" sz="1100" b="1" dirty="0"/>
              <a:t>, </a:t>
            </a:r>
            <a:r>
              <a:rPr lang="cs-CZ" sz="1100" b="1" dirty="0" smtClean="0"/>
              <a:t>období, </a:t>
            </a:r>
            <a:r>
              <a:rPr lang="cs-CZ" sz="1100" b="1" dirty="0"/>
              <a:t>kdy byl vytvořen: </a:t>
            </a:r>
            <a:r>
              <a:rPr lang="cs-CZ" sz="1100" b="1" dirty="0" smtClean="0"/>
              <a:t>prosinec 2011</a:t>
            </a:r>
          </a:p>
          <a:p>
            <a:r>
              <a:rPr lang="cs-CZ" sz="1100" b="1" dirty="0"/>
              <a:t> </a:t>
            </a:r>
            <a:r>
              <a:rPr lang="cs-CZ" sz="1100" b="1" dirty="0" smtClean="0"/>
              <a:t>Název </a:t>
            </a:r>
            <a:r>
              <a:rPr lang="cs-CZ" sz="1100" b="1" dirty="0"/>
              <a:t>práce</a:t>
            </a:r>
            <a:r>
              <a:rPr lang="cs-CZ" sz="1100" b="1" dirty="0" smtClean="0"/>
              <a:t>: Velikonoce</a:t>
            </a:r>
            <a:endParaRPr lang="cs-CZ" sz="1100" dirty="0"/>
          </a:p>
          <a:p>
            <a:r>
              <a:rPr lang="cs-CZ" sz="1100" b="1" dirty="0"/>
              <a:t> </a:t>
            </a:r>
            <a:r>
              <a:rPr lang="cs-CZ" sz="1100" b="1" dirty="0" smtClean="0"/>
              <a:t>Předmět</a:t>
            </a:r>
            <a:r>
              <a:rPr lang="cs-CZ" sz="1100" b="1" dirty="0"/>
              <a:t>, pro který je VM určen: </a:t>
            </a:r>
            <a:r>
              <a:rPr lang="cs-CZ" sz="1100" b="1" dirty="0" err="1" smtClean="0"/>
              <a:t>Vko</a:t>
            </a:r>
            <a:endParaRPr lang="cs-CZ" sz="1100" b="1" dirty="0" smtClean="0"/>
          </a:p>
          <a:p>
            <a:r>
              <a:rPr lang="cs-CZ" sz="1100" b="1" dirty="0"/>
              <a:t> </a:t>
            </a:r>
            <a:r>
              <a:rPr lang="cs-CZ" sz="1100" b="1" dirty="0" smtClean="0"/>
              <a:t>Ročník</a:t>
            </a:r>
            <a:r>
              <a:rPr lang="cs-CZ" sz="1100" b="1" dirty="0"/>
              <a:t>, pro který je VM </a:t>
            </a:r>
            <a:r>
              <a:rPr lang="cs-CZ" sz="1100" b="1" dirty="0" smtClean="0"/>
              <a:t>určen: 6.</a:t>
            </a:r>
            <a:endParaRPr lang="cs-CZ" sz="1100" dirty="0"/>
          </a:p>
          <a:p>
            <a:r>
              <a:rPr lang="cs-CZ" sz="1100" b="1" dirty="0"/>
              <a:t> </a:t>
            </a:r>
            <a:r>
              <a:rPr lang="cs-CZ" sz="1100" b="1" dirty="0" smtClean="0"/>
              <a:t>Časová </a:t>
            </a:r>
            <a:r>
              <a:rPr lang="cs-CZ" sz="1100" b="1" dirty="0"/>
              <a:t>dotace</a:t>
            </a:r>
            <a:r>
              <a:rPr lang="cs-CZ" sz="1100" dirty="0"/>
              <a:t>: </a:t>
            </a:r>
            <a:r>
              <a:rPr lang="cs-CZ" sz="1100" b="1" dirty="0"/>
              <a:t>1 h</a:t>
            </a:r>
            <a:endParaRPr lang="cs-CZ" sz="1100" dirty="0"/>
          </a:p>
          <a:p>
            <a:r>
              <a:rPr lang="cs-CZ" sz="1100" b="1" dirty="0"/>
              <a:t>  </a:t>
            </a:r>
            <a:endParaRPr lang="cs-CZ" sz="1100" dirty="0"/>
          </a:p>
          <a:p>
            <a:r>
              <a:rPr lang="cs-CZ" sz="1100" b="1" dirty="0"/>
              <a:t>Vzdělávací oblast, tematický okruh, téma:</a:t>
            </a:r>
            <a:endParaRPr lang="cs-CZ" sz="1100" dirty="0"/>
          </a:p>
          <a:p>
            <a:r>
              <a:rPr lang="cs-CZ" sz="1100" b="1" dirty="0" smtClean="0"/>
              <a:t>Výchova k občanství</a:t>
            </a:r>
          </a:p>
          <a:p>
            <a:r>
              <a:rPr lang="cs-CZ" sz="1100" b="1" dirty="0" smtClean="0"/>
              <a:t>Významné dny</a:t>
            </a:r>
          </a:p>
          <a:p>
            <a:r>
              <a:rPr lang="cs-CZ" sz="1100" b="1" dirty="0" smtClean="0"/>
              <a:t>Velikonoce</a:t>
            </a:r>
            <a:endParaRPr lang="cs-CZ" sz="1100" b="1" dirty="0"/>
          </a:p>
          <a:p>
            <a:endParaRPr lang="cs-CZ" sz="1100" b="1" dirty="0" smtClean="0"/>
          </a:p>
          <a:p>
            <a:r>
              <a:rPr lang="cs-CZ" sz="1100" b="1" dirty="0"/>
              <a:t>  </a:t>
            </a:r>
            <a:endParaRPr lang="cs-CZ" sz="1100" dirty="0"/>
          </a:p>
          <a:p>
            <a:r>
              <a:rPr lang="cs-CZ" sz="1100" b="1" dirty="0"/>
              <a:t>Metodický list, anotace- výstižný popis způsobu použití VM ve výuce:</a:t>
            </a:r>
            <a:r>
              <a:rPr lang="cs-CZ" sz="1100" dirty="0"/>
              <a:t> </a:t>
            </a:r>
          </a:p>
          <a:p>
            <a:r>
              <a:rPr lang="cs-CZ" sz="1100" dirty="0" smtClean="0"/>
              <a:t>Prezentace </a:t>
            </a:r>
            <a:r>
              <a:rPr lang="cs-CZ" sz="1100" dirty="0"/>
              <a:t>je </a:t>
            </a:r>
            <a:r>
              <a:rPr lang="cs-CZ" sz="1100" dirty="0" smtClean="0"/>
              <a:t>výukovým </a:t>
            </a:r>
            <a:r>
              <a:rPr lang="cs-CZ" sz="1100" dirty="0" smtClean="0"/>
              <a:t>materiálem k upevňování vědomostí nového učiva.</a:t>
            </a:r>
          </a:p>
          <a:p>
            <a:r>
              <a:rPr lang="cs-CZ" sz="1100" b="1" dirty="0"/>
              <a:t> </a:t>
            </a:r>
            <a:endParaRPr lang="cs-CZ" sz="1100" dirty="0"/>
          </a:p>
          <a:p>
            <a:r>
              <a:rPr lang="cs-CZ" sz="1100" b="1" dirty="0"/>
              <a:t>Pomůcky</a:t>
            </a:r>
            <a:r>
              <a:rPr lang="cs-CZ" sz="1100" dirty="0" smtClean="0"/>
              <a:t>: prezentace</a:t>
            </a:r>
            <a:endParaRPr lang="cs-CZ" sz="1100" dirty="0"/>
          </a:p>
        </p:txBody>
      </p:sp>
      <p:pic>
        <p:nvPicPr>
          <p:cNvPr id="2" name="obrázek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338138"/>
            <a:ext cx="5745162" cy="1404937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589077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5736" y="5085184"/>
            <a:ext cx="6512511" cy="1143000"/>
          </a:xfrm>
        </p:spPr>
        <p:txBody>
          <a:bodyPr/>
          <a:lstStyle/>
          <a:p>
            <a:pPr algn="l"/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VELIKONOCE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(svátky jara)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5000" endA="300" endPos="45500" dir="5400000" sy="-100000" algn="bl" rotWithShape="0"/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764704"/>
            <a:ext cx="5715000" cy="40005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835696" y="548680"/>
            <a:ext cx="388843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/>
              <a:t>http://www.volny.cz/nohap/</a:t>
            </a:r>
          </a:p>
        </p:txBody>
      </p:sp>
    </p:spTree>
    <p:extLst>
      <p:ext uri="{BB962C8B-B14F-4D97-AF65-F5344CB8AC3E}">
        <p14:creationId xmlns:p14="http://schemas.microsoft.com/office/powerpoint/2010/main" val="41208351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07704" y="5229200"/>
            <a:ext cx="6512511" cy="1143000"/>
          </a:xfrm>
        </p:spPr>
        <p:txBody>
          <a:bodyPr/>
          <a:lstStyle/>
          <a:p>
            <a:pPr algn="l"/>
            <a:r>
              <a:rPr lang="cs-CZ" dirty="0" smtClean="0"/>
              <a:t>Křesťanský svátek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1282" y="2060848"/>
            <a:ext cx="2278876" cy="2923406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95536" y="6525344"/>
            <a:ext cx="842493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/>
              <a:t>http://history-if.blog.cz/0909/jezis-kristus-pocatky-krestanstvihttp://aryanrebel.wordpress.com/2009/12/08/vecny-lhar-a-zlodej/</a:t>
            </a: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0478" y="836712"/>
            <a:ext cx="4975520" cy="42347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259632" y="260648"/>
            <a:ext cx="72728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VZPOMÍNKOU NA UKŘIŽOVÁNÍ JEŽÍŠE KRISTA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8989459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3322" y="5390839"/>
            <a:ext cx="6512511" cy="1143000"/>
          </a:xfrm>
        </p:spPr>
        <p:txBody>
          <a:bodyPr/>
          <a:lstStyle/>
          <a:p>
            <a:pPr algn="l"/>
            <a:r>
              <a:rPr lang="cs-CZ" dirty="0" smtClean="0"/>
              <a:t>Škaredá středa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133" y="1052736"/>
            <a:ext cx="4376286" cy="39604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42044" y="692696"/>
            <a:ext cx="417646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/>
              <a:t>http://gnosis9.net/view.php?cisloclanku=2005060001</a:t>
            </a: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8344" y="5598545"/>
            <a:ext cx="1400248" cy="10518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516216" y="6623471"/>
            <a:ext cx="262778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/>
              <a:t>http://www.johnova-pekarna.cz/?page=clanky&amp;id=8</a:t>
            </a:r>
          </a:p>
        </p:txBody>
      </p:sp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0229" y="353609"/>
            <a:ext cx="3623375" cy="17271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427985" y="90790"/>
            <a:ext cx="439248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/>
              <a:t>http://</a:t>
            </a:r>
            <a:r>
              <a:rPr lang="cs-CZ" sz="1000" dirty="0" smtClean="0"/>
              <a:t>www.cestydusi.cz/2007080042-jsou-jako-bratri-</a:t>
            </a:r>
            <a:r>
              <a:rPr lang="cs-CZ" sz="1000" dirty="0"/>
              <a:t>--kratky-pribeh</a:t>
            </a:r>
          </a:p>
        </p:txBody>
      </p:sp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5302" y="4195201"/>
            <a:ext cx="2219287" cy="16561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77650" y="165579"/>
            <a:ext cx="37362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http</a:t>
            </a:r>
            <a:r>
              <a:rPr lang="cs-CZ" sz="1000" dirty="0"/>
              <a:t>://www.esoterika.cz/clanek/3681-pravdy_i_legendy_o_jidasovi_cast_3_.htm</a:t>
            </a:r>
          </a:p>
        </p:txBody>
      </p:sp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240868"/>
            <a:ext cx="2520280" cy="17641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7668344" y="4437112"/>
            <a:ext cx="14002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zrádce Jidáš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86683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301208"/>
            <a:ext cx="8352927" cy="1143000"/>
          </a:xfrm>
        </p:spPr>
        <p:txBody>
          <a:bodyPr/>
          <a:lstStyle/>
          <a:p>
            <a:pPr algn="l"/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Zelený čtvrtek -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nepřátelé zajali Ježíše  po poslední večeři se svými 12 učedníky - apoštoly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5000" endA="300" endPos="45500" dir="5400000" sy="-100000" algn="bl" rotWithShape="0"/>
              </a:effectLst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711" y="620688"/>
            <a:ext cx="8570913" cy="4829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02711" y="332656"/>
            <a:ext cx="86617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„Toto je tělo páně (chléb) a krev páně (víno)“   - dodnes při bohoslužbách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02711" y="6597352"/>
            <a:ext cx="6501537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/>
              <a:t>http://www.trask.sk/phprs/view.php?cisloclanku=2008030001</a:t>
            </a:r>
          </a:p>
        </p:txBody>
      </p:sp>
    </p:spTree>
    <p:extLst>
      <p:ext uri="{BB962C8B-B14F-4D97-AF65-F5344CB8AC3E}">
        <p14:creationId xmlns:p14="http://schemas.microsoft.com/office/powerpoint/2010/main" val="10988183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91680" y="5157192"/>
            <a:ext cx="6512511" cy="1143000"/>
          </a:xfrm>
        </p:spPr>
        <p:txBody>
          <a:bodyPr/>
          <a:lstStyle/>
          <a:p>
            <a:pPr algn="l"/>
            <a:r>
              <a:rPr lang="cs-CZ" dirty="0" smtClean="0"/>
              <a:t>kluci s řehtačkami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Na </a:t>
            </a:r>
            <a:r>
              <a:rPr lang="cs-CZ" dirty="0" smtClean="0"/>
              <a:t>Zelený </a:t>
            </a:r>
            <a:r>
              <a:rPr lang="cs-CZ" dirty="0" smtClean="0"/>
              <a:t>čtvrtek dodnes chodí chlapci s řehtačkami (honí prý zrádce Jidáše)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938" y="1787463"/>
            <a:ext cx="3909461" cy="30670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9552" y="6525344"/>
            <a:ext cx="813690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/>
              <a:t>http://tachovsky.denik.cz/zpravy_region/obrazem-s-rehtackami-prosli-ujezdem20100402.html</a:t>
            </a:r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8004" y="1787463"/>
            <a:ext cx="4286250" cy="30670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394555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60160" y="5619386"/>
            <a:ext cx="6512511" cy="1143000"/>
          </a:xfrm>
        </p:spPr>
        <p:txBody>
          <a:bodyPr/>
          <a:lstStyle/>
          <a:p>
            <a:pPr algn="l"/>
            <a:r>
              <a:rPr lang="cs-CZ" dirty="0" smtClean="0"/>
              <a:t>Velký pátek</a:t>
            </a: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04664"/>
            <a:ext cx="4557285" cy="29523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11560" y="0"/>
            <a:ext cx="439248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/>
              <a:t>http://www.topzine.cz/mel-gibson-muz-ktery-uz-vi-co-chce</a:t>
            </a:r>
          </a:p>
        </p:txBody>
      </p:sp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0381" y="2564904"/>
            <a:ext cx="3817607" cy="28632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004048" y="2276872"/>
            <a:ext cx="331236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/>
              <a:t>http://svetelny.tym.sk/jezis.html</a:t>
            </a:r>
          </a:p>
        </p:txBody>
      </p:sp>
      <p:pic>
        <p:nvPicPr>
          <p:cNvPr id="7173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311" y="3645024"/>
            <a:ext cx="2192859" cy="22623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07504" y="3356992"/>
            <a:ext cx="4872877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/>
              <a:t>http://</a:t>
            </a:r>
            <a:r>
              <a:rPr lang="cs-CZ" sz="1000" dirty="0" smtClean="0"/>
              <a:t>www.matrix-2001.cz/clanek-detail/4746-gral-omega-4</a:t>
            </a:r>
            <a:r>
              <a:rPr lang="cs-CZ" sz="1000" dirty="0"/>
              <a:t>/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4980381" y="404664"/>
            <a:ext cx="391209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Kristovo učení o lásce a pokoře ohrožovalo postavení a vliv židovských kněží na lid, proto byl Pilátem Pontským odsouzen k bičování a trestu smrti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807804" y="3933056"/>
            <a:ext cx="198022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Byl ukřižován spolu se dvěma zločinci na hoře Kalvárii blízko Jeruzaléma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807804" y="5661248"/>
            <a:ext cx="219624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 Velký pátek se otvírá země s velikými poklady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354197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5157192"/>
            <a:ext cx="8928992" cy="1143000"/>
          </a:xfrm>
        </p:spPr>
        <p:txBody>
          <a:bodyPr/>
          <a:lstStyle/>
          <a:p>
            <a:pPr algn="l"/>
            <a:r>
              <a:rPr lang="cs-CZ" dirty="0" smtClean="0"/>
              <a:t>Bílá sobota a neděle Boží hod</a:t>
            </a:r>
            <a:br>
              <a:rPr lang="cs-CZ" dirty="0" smtClean="0"/>
            </a:br>
            <a:r>
              <a:rPr lang="cs-CZ" dirty="0"/>
              <a:t> </a:t>
            </a:r>
            <a:r>
              <a:rPr lang="cs-CZ" dirty="0" smtClean="0"/>
              <a:t>                            velikonoční</a:t>
            </a:r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931"/>
          <a:stretch/>
        </p:blipFill>
        <p:spPr bwMode="auto">
          <a:xfrm>
            <a:off x="899592" y="332656"/>
            <a:ext cx="3326770" cy="46131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355976" y="332656"/>
            <a:ext cx="42484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Zmrtvýchvstání Ježíše Krista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4945849"/>
            <a:ext cx="332677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00" dirty="0"/>
              <a:t>http://</a:t>
            </a:r>
            <a:r>
              <a:rPr lang="cs-CZ" sz="900" dirty="0" smtClean="0"/>
              <a:t>www.npu.cz/narodni-pamatkovy-ustav/</a:t>
            </a:r>
            <a:endParaRPr lang="cs-CZ" sz="900" dirty="0"/>
          </a:p>
        </p:txBody>
      </p:sp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0050" y="1858249"/>
            <a:ext cx="2552700" cy="3286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147086" y="1340768"/>
            <a:ext cx="3384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Nanebevstoupení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448628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3968" y="5220825"/>
            <a:ext cx="6512511" cy="1143000"/>
          </a:xfrm>
        </p:spPr>
        <p:txBody>
          <a:bodyPr/>
          <a:lstStyle/>
          <a:p>
            <a:pPr algn="l"/>
            <a:r>
              <a:rPr lang="cs-CZ" dirty="0" smtClean="0"/>
              <a:t>Zvyky a tradice</a:t>
            </a:r>
            <a:endParaRPr lang="cs-CZ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705533"/>
            <a:ext cx="1905000" cy="14287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95536" y="6381328"/>
            <a:ext cx="8352928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00" dirty="0"/>
              <a:t>http://www.velikonoce.com/</a:t>
            </a:r>
          </a:p>
        </p:txBody>
      </p:sp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359898"/>
            <a:ext cx="4286250" cy="36195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296" y="2348880"/>
            <a:ext cx="2592288" cy="17281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1" name="Picture 5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277" t="15180" b="17295"/>
          <a:stretch/>
        </p:blipFill>
        <p:spPr bwMode="auto">
          <a:xfrm>
            <a:off x="395536" y="4293096"/>
            <a:ext cx="3177927" cy="18110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2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1808038"/>
            <a:ext cx="1628775" cy="2809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253920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240846"/>
            <a:ext cx="6336704" cy="63763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547664" y="6617155"/>
            <a:ext cx="5832648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00" dirty="0"/>
              <a:t>http://www.trask.sk/phprs/view.php?cisloclanku=2008030001</a:t>
            </a:r>
          </a:p>
        </p:txBody>
      </p:sp>
    </p:spTree>
    <p:extLst>
      <p:ext uri="{BB962C8B-B14F-4D97-AF65-F5344CB8AC3E}">
        <p14:creationId xmlns:p14="http://schemas.microsoft.com/office/powerpoint/2010/main" val="1548527548"/>
      </p:ext>
    </p:extLst>
  </p:cSld>
  <p:clrMapOvr>
    <a:masterClrMapping/>
  </p:clrMapOvr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179</TotalTime>
  <Words>193</Words>
  <Application>Microsoft Office PowerPoint</Application>
  <PresentationFormat>Předvádění na obrazovce (4:3)</PresentationFormat>
  <Paragraphs>55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Aerodynamika</vt:lpstr>
      <vt:lpstr>Prezentace aplikace PowerPoint</vt:lpstr>
      <vt:lpstr>VELIKONOCE (svátky jara)</vt:lpstr>
      <vt:lpstr>Křesťanský svátek</vt:lpstr>
      <vt:lpstr>Škaredá středa</vt:lpstr>
      <vt:lpstr>Zelený čtvrtek - nepřátelé zajali Ježíše  po poslední večeři se svými 12 učedníky - apoštoly</vt:lpstr>
      <vt:lpstr>kluci s řehtačkami</vt:lpstr>
      <vt:lpstr>Velký pátek</vt:lpstr>
      <vt:lpstr>Bílá sobota a neděle Boží hod                              velikonoční</vt:lpstr>
      <vt:lpstr>Zvyky a tradice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Asus</dc:creator>
  <cp:lastModifiedBy>Jarmila</cp:lastModifiedBy>
  <cp:revision>13</cp:revision>
  <dcterms:created xsi:type="dcterms:W3CDTF">2011-10-25T02:22:41Z</dcterms:created>
  <dcterms:modified xsi:type="dcterms:W3CDTF">2013-10-06T10:14:36Z</dcterms:modified>
</cp:coreProperties>
</file>