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7FF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VY_32_INOVACE_5.1.20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</a:t>
            </a:r>
            <a:r>
              <a:rPr lang="cs-CZ" sz="1100" b="1" dirty="0" smtClean="0"/>
              <a:t>Mgr. Jarmila </a:t>
            </a:r>
            <a:r>
              <a:rPr lang="cs-CZ" sz="1100" b="1" dirty="0" err="1" smtClean="0"/>
              <a:t>Gécová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</a:t>
            </a:r>
            <a:r>
              <a:rPr lang="cs-CZ" sz="1100" b="1" dirty="0" smtClean="0"/>
              <a:t>období, </a:t>
            </a:r>
            <a:r>
              <a:rPr lang="cs-CZ" sz="1100" b="1" dirty="0"/>
              <a:t>kdy byl vytvořen: </a:t>
            </a:r>
            <a:r>
              <a:rPr lang="cs-CZ" sz="1100" b="1" dirty="0" smtClean="0"/>
              <a:t>prosinec 2011</a:t>
            </a:r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</a:t>
            </a:r>
            <a:r>
              <a:rPr lang="cs-CZ" sz="1100" b="1" dirty="0" smtClean="0"/>
              <a:t>: Domov a jeho přírodní okolí II.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err="1" smtClean="0"/>
              <a:t>Vko</a:t>
            </a:r>
            <a:endParaRPr lang="cs-CZ" sz="1100" b="1" dirty="0" smtClean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</a:t>
            </a:r>
            <a:r>
              <a:rPr lang="cs-CZ" sz="1100" b="1" dirty="0" smtClean="0"/>
              <a:t>určen: 6.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Výchova k občanství</a:t>
            </a:r>
          </a:p>
          <a:p>
            <a:r>
              <a:rPr lang="cs-CZ" sz="1100" b="1" dirty="0" smtClean="0"/>
              <a:t>Domov a rodina</a:t>
            </a:r>
          </a:p>
          <a:p>
            <a:r>
              <a:rPr lang="cs-CZ" sz="1100" b="1" dirty="0"/>
              <a:t>Domov a jeho přírodní okolí II.</a:t>
            </a:r>
            <a:endParaRPr lang="cs-CZ" sz="1100" dirty="0"/>
          </a:p>
          <a:p>
            <a:endParaRPr lang="cs-CZ" sz="1100" b="1" dirty="0" smtClean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</a:t>
            </a:r>
            <a:r>
              <a:rPr lang="cs-CZ" sz="1100" dirty="0" smtClean="0"/>
              <a:t>materiálem k upevňování vědomostí nového učiva, poznávání přírodních krás domova.</a:t>
            </a:r>
          </a:p>
          <a:p>
            <a:r>
              <a:rPr lang="cs-CZ" sz="1100" b="1" dirty="0"/>
              <a:t> </a:t>
            </a:r>
            <a:endParaRPr lang="cs-CZ" sz="1100" dirty="0"/>
          </a:p>
          <a:p>
            <a:r>
              <a:rPr lang="cs-CZ" sz="1100" b="1" dirty="0"/>
              <a:t>Pomůcky</a:t>
            </a:r>
            <a:r>
              <a:rPr lang="cs-CZ" sz="1100" dirty="0" smtClean="0"/>
              <a:t>: prezentace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167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DOMOV A JEHO PŘÍRODNÍ OKOLÍ II.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47FF9A"/>
                </a:solidFill>
              </a:rPr>
              <a:t>Rýchorský prales (Dvorský les) II.</a:t>
            </a:r>
            <a:endParaRPr lang="cs-CZ" dirty="0">
              <a:solidFill>
                <a:srgbClr val="47FF9A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8"/>
            <a:ext cx="6096000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0228" y="6504438"/>
            <a:ext cx="84969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http://itras.cz/dvorsky-les/galerie/9000/http://www.freiheit.cz/11-krkonose--mesicnik-o-prirode-a-lidech/126-kudy-tudy-okolo-rychor.html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12"/>
          <a:stretch/>
        </p:blipFill>
        <p:spPr bwMode="auto">
          <a:xfrm>
            <a:off x="5508104" y="3961914"/>
            <a:ext cx="3172288" cy="242657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48264" y="321297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Skotský skot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117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Nové Dvory (Dvoračky) u Trutnova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2739"/>
            <a:ext cx="3160341" cy="211391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268760"/>
            <a:ext cx="3270940" cy="218789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6309320"/>
            <a:ext cx="73448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http://www.restaurace.cz/trutnov/dvoracka-hostinec.html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60" b="19573"/>
          <a:stretch/>
        </p:blipFill>
        <p:spPr bwMode="auto">
          <a:xfrm>
            <a:off x="2119722" y="3637042"/>
            <a:ext cx="5464597" cy="265181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1959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údolí Peklo Trutnov</a:t>
            </a:r>
            <a:endParaRPr lang="cs-CZ" sz="4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019365"/>
            <a:ext cx="4644703" cy="34884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6525344"/>
            <a:ext cx="903649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http://www.bloodhound-bassethound.cz/pepapinos/8-PRIRODA-Natur/24-LETO-Summerhttp://reality.bazos.cz</a:t>
            </a:r>
            <a:r>
              <a:rPr lang="cs-CZ" sz="1000" dirty="0" smtClean="0"/>
              <a:t>//</a:t>
            </a:r>
            <a:r>
              <a:rPr lang="cs-CZ" sz="1000" dirty="0"/>
              <a:t>12445967/Pozemek-Peklo-Trutnov.php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952"/>
          <a:stretch/>
        </p:blipFill>
        <p:spPr bwMode="auto">
          <a:xfrm>
            <a:off x="2051720" y="1199114"/>
            <a:ext cx="2702073" cy="17058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08" y="3861048"/>
            <a:ext cx="3703722" cy="2528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860" y="1124744"/>
            <a:ext cx="2527572" cy="261587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9116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188640"/>
            <a:ext cx="8229600" cy="1143000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Zřícenina hradu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Břečtejn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Silberstein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Zilvárov</a:t>
            </a: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32080"/>
            <a:ext cx="3816424" cy="508455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6516639"/>
            <a:ext cx="41764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http://www.podkrkonosi.info/kulturni-pamatky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3356" y="764704"/>
            <a:ext cx="2592288" cy="259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963610" y="3497716"/>
            <a:ext cx="33123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r. 1336 - rytíř </a:t>
            </a:r>
            <a:r>
              <a:rPr lang="cs-CZ" dirty="0"/>
              <a:t>Otto ze </a:t>
            </a:r>
            <a:r>
              <a:rPr lang="cs-CZ" dirty="0" smtClean="0"/>
              <a:t>Steinu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původní </a:t>
            </a:r>
            <a:r>
              <a:rPr lang="cs-CZ" dirty="0"/>
              <a:t>název hradu byl tedy </a:t>
            </a:r>
            <a:r>
              <a:rPr lang="cs-CZ" dirty="0" smtClean="0"/>
              <a:t>Stein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 trutnovských </a:t>
            </a:r>
            <a:r>
              <a:rPr lang="cs-CZ" dirty="0"/>
              <a:t>manských deskách z r. </a:t>
            </a:r>
            <a:r>
              <a:rPr lang="cs-CZ" dirty="0" smtClean="0"/>
              <a:t>1455 </a:t>
            </a:r>
            <a:r>
              <a:rPr lang="cs-CZ" dirty="0"/>
              <a:t>je uváděn Mikuláš (Nykl) </a:t>
            </a:r>
            <a:r>
              <a:rPr lang="cs-CZ" dirty="0" err="1"/>
              <a:t>Zilvár</a:t>
            </a:r>
            <a:r>
              <a:rPr lang="cs-CZ" dirty="0"/>
              <a:t> </a:t>
            </a:r>
            <a:r>
              <a:rPr lang="cs-CZ" dirty="0" smtClean="0"/>
              <a:t>„seděním“ </a:t>
            </a:r>
            <a:r>
              <a:rPr lang="cs-CZ" dirty="0"/>
              <a:t>na </a:t>
            </a:r>
            <a:r>
              <a:rPr lang="cs-CZ" dirty="0" err="1" smtClean="0"/>
              <a:t>Břečtejně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hrad byl </a:t>
            </a:r>
            <a:r>
              <a:rPr lang="cs-CZ" dirty="0"/>
              <a:t>v horní části </a:t>
            </a:r>
            <a:r>
              <a:rPr lang="cs-CZ" dirty="0" smtClean="0"/>
              <a:t>dřevěný (</a:t>
            </a:r>
            <a:r>
              <a:rPr lang="cs-CZ" dirty="0" err="1" smtClean="0"/>
              <a:t>Brettstein</a:t>
            </a:r>
            <a:r>
              <a:rPr lang="cs-CZ" dirty="0" smtClean="0"/>
              <a:t> = „</a:t>
            </a:r>
            <a:r>
              <a:rPr lang="cs-CZ" dirty="0"/>
              <a:t>prkenný hrad</a:t>
            </a:r>
            <a:r>
              <a:rPr lang="cs-CZ" dirty="0" smtClean="0"/>
              <a:t>“)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138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Exprezident Václav Havel</a:t>
            </a:r>
            <a:endParaRPr lang="cs-CZ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20888"/>
            <a:ext cx="5481017" cy="4010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167135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sousedství hradu </a:t>
            </a:r>
            <a:r>
              <a:rPr lang="cs-CZ" dirty="0" err="1" smtClean="0"/>
              <a:t>Břečtejna</a:t>
            </a:r>
            <a:r>
              <a:rPr lang="cs-CZ" dirty="0" smtClean="0"/>
              <a:t> – Hrádeček (sídlo Václava Havla)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před Sametovou revolucí přísně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střežen STB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6431388"/>
            <a:ext cx="849694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http://www.parlamentnilisty.cz/parlament/Vyjeli-jsme-za-Havlem-nahanela-nas-policie-203517</a:t>
            </a:r>
          </a:p>
        </p:txBody>
      </p:sp>
    </p:spTree>
    <p:extLst>
      <p:ext uri="{BB962C8B-B14F-4D97-AF65-F5344CB8AC3E}">
        <p14:creationId xmlns:p14="http://schemas.microsoft.com/office/powerpoint/2010/main" val="910063568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90</TotalTime>
  <Words>139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Prezentace aplikace PowerPoint</vt:lpstr>
      <vt:lpstr>DOMOV A JEHO PŘÍRODNÍ OKOLÍ II.</vt:lpstr>
      <vt:lpstr>Nové Dvory (Dvoračky) u Trutnova</vt:lpstr>
      <vt:lpstr>údolí Peklo Trutnov</vt:lpstr>
      <vt:lpstr>Zřícenina hradu Břečtejn (Silberstein – Zilvárov) </vt:lpstr>
      <vt:lpstr>Exprezident Václav Havel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14</cp:revision>
  <dcterms:created xsi:type="dcterms:W3CDTF">2011-10-25T02:22:41Z</dcterms:created>
  <dcterms:modified xsi:type="dcterms:W3CDTF">2013-10-06T10:18:10Z</dcterms:modified>
</cp:coreProperties>
</file>