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9" r:id="rId4"/>
    <p:sldId id="258" r:id="rId5"/>
    <p:sldId id="256" r:id="rId6"/>
    <p:sldId id="262" r:id="rId7"/>
    <p:sldId id="261" r:id="rId8"/>
    <p:sldId id="263" r:id="rId9"/>
    <p:sldId id="264" r:id="rId10"/>
    <p:sldId id="265" r:id="rId11"/>
    <p:sldId id="266" r:id="rId12"/>
    <p:sldId id="268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7971BF-BE4E-4F37-911E-DE34D335D073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73369-BD69-4A2F-85F7-9005FFF0D3B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" y="214313"/>
            <a:ext cx="8610600" cy="642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228600"/>
            <a:ext cx="8572500" cy="640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214313"/>
            <a:ext cx="8572500" cy="642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209550"/>
            <a:ext cx="8572500" cy="643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988" y="200025"/>
            <a:ext cx="8582025" cy="645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225" y="204788"/>
            <a:ext cx="8591550" cy="644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1" y="186243"/>
            <a:ext cx="8640960" cy="6483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2646"/>
            <a:ext cx="8611493" cy="6470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225" y="209550"/>
            <a:ext cx="8591550" cy="643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3" y="223838"/>
            <a:ext cx="8601075" cy="641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3" y="214313"/>
            <a:ext cx="8601075" cy="642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3" y="214313"/>
            <a:ext cx="8601075" cy="642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988" y="214313"/>
            <a:ext cx="8582025" cy="642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225" y="209550"/>
            <a:ext cx="8591550" cy="643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5110" y="188640"/>
            <a:ext cx="8613140" cy="6450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225" y="190500"/>
            <a:ext cx="8591550" cy="647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3" y="190500"/>
            <a:ext cx="8601075" cy="647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224" y="219074"/>
            <a:ext cx="8632281" cy="6450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3" y="195263"/>
            <a:ext cx="8601075" cy="646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" y="209550"/>
            <a:ext cx="8610600" cy="643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" y="195263"/>
            <a:ext cx="8610600" cy="646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225" y="204788"/>
            <a:ext cx="8591550" cy="644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3" y="204788"/>
            <a:ext cx="8601075" cy="644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3" y="209550"/>
            <a:ext cx="8601075" cy="643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" y="190500"/>
            <a:ext cx="8610600" cy="647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225" y="195263"/>
            <a:ext cx="8591550" cy="646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" y="195263"/>
            <a:ext cx="8610600" cy="646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3" y="190500"/>
            <a:ext cx="8601075" cy="647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" y="195263"/>
            <a:ext cx="8610600" cy="646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0</Words>
  <Application>Microsoft Office PowerPoint</Application>
  <PresentationFormat>Předvádění na obrazovce (4:3)</PresentationFormat>
  <Paragraphs>0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</vt:vector>
  </TitlesOfParts>
  <Company>Preinstalled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User</cp:lastModifiedBy>
  <cp:revision>2</cp:revision>
  <dcterms:created xsi:type="dcterms:W3CDTF">2013-10-06T11:41:23Z</dcterms:created>
  <dcterms:modified xsi:type="dcterms:W3CDTF">2013-10-06T11:57:28Z</dcterms:modified>
</cp:coreProperties>
</file>