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39241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VY_32_INOVACE_6.1.05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období kdy byl vytvořen: říjen 2011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práce: </a:t>
            </a:r>
            <a:r>
              <a:rPr lang="cs-CZ" sz="1100" b="1" dirty="0" smtClean="0"/>
              <a:t>Kultura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smtClean="0"/>
              <a:t>Výchova k občanství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určen </a:t>
            </a:r>
            <a:r>
              <a:rPr lang="cs-CZ" sz="1100" b="1" dirty="0" smtClean="0"/>
              <a:t>7.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/>
              <a:t>Výchova k občanství</a:t>
            </a:r>
            <a:endParaRPr lang="cs-CZ" sz="1100" dirty="0"/>
          </a:p>
          <a:p>
            <a:r>
              <a:rPr lang="cs-CZ" sz="1100" b="1" dirty="0" smtClean="0"/>
              <a:t>Kultura a její rozvíjení</a:t>
            </a:r>
            <a:endParaRPr lang="cs-CZ" sz="1100" dirty="0"/>
          </a:p>
          <a:p>
            <a:r>
              <a:rPr lang="cs-CZ" sz="1100" b="1" dirty="0" smtClean="0"/>
              <a:t>Kultura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dirty="0" smtClean="0"/>
              <a:t>výukovým </a:t>
            </a:r>
            <a:r>
              <a:rPr lang="cs-CZ" sz="1100" dirty="0"/>
              <a:t>listem k upevňování </a:t>
            </a:r>
            <a:r>
              <a:rPr lang="cs-CZ" sz="1100" dirty="0" smtClean="0"/>
              <a:t>znalostí v oblasti kultury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/>
              <a:t>: </a:t>
            </a:r>
            <a:r>
              <a:rPr lang="cs-CZ" sz="1100" dirty="0" smtClean="0"/>
              <a:t>prezentace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167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340768"/>
            <a:ext cx="8496944" cy="1143000"/>
          </a:xfrm>
        </p:spPr>
        <p:txBody>
          <a:bodyPr/>
          <a:lstStyle/>
          <a:p>
            <a:pPr algn="l"/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Kultura a její druhy</a:t>
            </a:r>
            <a:endParaRPr lang="cs-CZ" sz="60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38668" y="3645024"/>
            <a:ext cx="792581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srgbClr val="FF0000"/>
                </a:solidFill>
              </a:rPr>
              <a:t>je soubor materiálních a duchovních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  hodnot nebo památek lidstva</a:t>
            </a:r>
          </a:p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srgbClr val="FF0000"/>
                </a:solidFill>
              </a:rPr>
              <a:t>Kultura </a:t>
            </a:r>
            <a:r>
              <a:rPr lang="cs-CZ" sz="3200" dirty="0">
                <a:solidFill>
                  <a:srgbClr val="FF0000"/>
                </a:solidFill>
              </a:rPr>
              <a:t>n</a:t>
            </a:r>
            <a:r>
              <a:rPr lang="cs-CZ" sz="3200" dirty="0" smtClean="0">
                <a:solidFill>
                  <a:srgbClr val="FF0000"/>
                </a:solidFill>
              </a:rPr>
              <a:t>a vysoké úrovni znamená …….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  (dopověz)  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06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4302" y="4959970"/>
            <a:ext cx="4819972" cy="574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Archeologická</a:t>
            </a:r>
            <a:b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    kultura</a:t>
            </a:r>
            <a:endParaRPr lang="cs-CZ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8625"/>
            <a:ext cx="4000500" cy="300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12776"/>
            <a:ext cx="3810000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11211" y="1166555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http://www.quido.cz/objevy/archeologie.htm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72000" y="62068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Poznáš, odkud je …?</a:t>
            </a:r>
            <a:endParaRPr lang="cs-CZ" dirty="0">
              <a:solidFill>
                <a:schemeClr val="accent6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17032"/>
            <a:ext cx="2352384" cy="1667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18582" y="5405676"/>
            <a:ext cx="230383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http://archeologie.boiohaemum.cz/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0" b="6945"/>
          <a:stretch/>
        </p:blipFill>
        <p:spPr bwMode="auto">
          <a:xfrm>
            <a:off x="2675912" y="4293096"/>
            <a:ext cx="1836043" cy="2094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26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25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25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3789040"/>
            <a:ext cx="6512511" cy="1143000"/>
          </a:xfrm>
        </p:spPr>
        <p:txBody>
          <a:bodyPr/>
          <a:lstStyle/>
          <a:p>
            <a:pPr algn="l"/>
            <a:r>
              <a:rPr lang="cs-CZ" sz="3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Zemědělská kultura</a:t>
            </a:r>
            <a:endParaRPr lang="cs-CZ" sz="36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684" y="1141770"/>
            <a:ext cx="3859213" cy="2560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88224" y="321297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Poznáš, co to je???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41600" y="98290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http://www.tourism.cz/public/kapitola.phtml?kapitola=123771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99592" y="260648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Kultura životního prostředí</a:t>
            </a:r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25144"/>
            <a:ext cx="2218556" cy="149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313" y="4532059"/>
            <a:ext cx="2721213" cy="2038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0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88787" y="4297343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Kultura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–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jazyka</a:t>
            </a:r>
            <a:b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            - chování</a:t>
            </a:r>
            <a:b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            - stolování 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6672"/>
            <a:ext cx="230425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18864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http://zshercikova.web</a:t>
            </a:r>
            <a:r>
              <a:rPr lang="cs-CZ" sz="1000" dirty="0" smtClean="0"/>
              <a:t>. </a:t>
            </a:r>
            <a:r>
              <a:rPr lang="cs-CZ" sz="1000" dirty="0" err="1" smtClean="0"/>
              <a:t>Newsarchiv</a:t>
            </a:r>
            <a:endParaRPr lang="cs-CZ" sz="1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30307"/>
            <a:ext cx="3051423" cy="2030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181881" y="1698442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http://www.euroskop.cz/47/18200/clanek/projev-petra-necase-o-evropske-politice-cr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84" y="2387597"/>
            <a:ext cx="2781300" cy="224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72707" y="4668788"/>
            <a:ext cx="161329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</a:rPr>
              <a:t>http://clanky.vareni.cz/stolovani-o-prostirani/</a:t>
            </a:r>
          </a:p>
        </p:txBody>
      </p:sp>
    </p:spTree>
    <p:extLst>
      <p:ext uri="{BB962C8B-B14F-4D97-AF65-F5344CB8AC3E}">
        <p14:creationId xmlns:p14="http://schemas.microsoft.com/office/powerpoint/2010/main" val="4134388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999881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Kultura bydlení a oblékání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7142"/>
            <a:ext cx="3993369" cy="2675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4546" y="275366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</a:t>
            </a:r>
            <a:r>
              <a:rPr lang="cs-CZ" sz="1000" dirty="0" smtClean="0"/>
              <a:t>://www.vetrelciavolavky.cz/texty/vystava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48680"/>
            <a:ext cx="4067944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788024" y="314532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http://vestavene-skrine-spilka.webnode.cz/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367" y="2840037"/>
            <a:ext cx="1865313" cy="4017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>
            <a:off x="4676938" y="4493866"/>
            <a:ext cx="1134454" cy="2268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04"/>
          <a:stretch/>
        </p:blipFill>
        <p:spPr bwMode="auto">
          <a:xfrm>
            <a:off x="899592" y="4647427"/>
            <a:ext cx="3702918" cy="2115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99592" y="4378450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/>
              <a:t>http://</a:t>
            </a:r>
            <a:r>
              <a:rPr lang="cs-CZ" sz="900" dirty="0" smtClean="0"/>
              <a:t>zena-in.cz/clanek/.jpg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37429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25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482" y="3789040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Kultura </a:t>
            </a:r>
            <a:b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cestování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35" y="404664"/>
            <a:ext cx="4804806" cy="3269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37335" y="158443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http://algin.cz/2010/09/ceske-drahy-a-kompenzace-vysmech-cestujicim/</a:t>
            </a: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89040"/>
            <a:ext cx="4618484" cy="303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220072" y="3440662"/>
            <a:ext cx="2424062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http://www.hybrid.cz/tagy/sinkanzen</a:t>
            </a: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722" y="47667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292080" y="268794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http://www.mtrebova.cz/galerie/vlakjpg-2</a:t>
            </a:r>
          </a:p>
        </p:txBody>
      </p:sp>
    </p:spTree>
    <p:extLst>
      <p:ext uri="{BB962C8B-B14F-4D97-AF65-F5344CB8AC3E}">
        <p14:creationId xmlns:p14="http://schemas.microsoft.com/office/powerpoint/2010/main" val="108611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25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20129" y="5229200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Kultura pracovního prostředí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265" y="582497"/>
            <a:ext cx="2707098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30245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http://www.bozenanemcova.cz/user_data/amg/mu-cs-tmu.htm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85914"/>
            <a:ext cx="295232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247" y="429553"/>
            <a:ext cx="2808312" cy="2062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012160" y="183332"/>
            <a:ext cx="222048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http://www.proclima.cz/onas.htm</a:t>
            </a: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528" y="2675409"/>
            <a:ext cx="33337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499992" y="4856604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http://www.gallery.cz/cgi-bin/hynekol/aps.sh?VSS_SERV=gobraz&amp;galpre=2159&amp;language=cz</a:t>
            </a:r>
          </a:p>
        </p:txBody>
      </p:sp>
    </p:spTree>
    <p:extLst>
      <p:ext uri="{BB962C8B-B14F-4D97-AF65-F5344CB8AC3E}">
        <p14:creationId xmlns:p14="http://schemas.microsoft.com/office/powerpoint/2010/main" val="4538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25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2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25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152</TotalTime>
  <Words>117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Kultura a její druhy</vt:lpstr>
      <vt:lpstr>Archeologická     kultura</vt:lpstr>
      <vt:lpstr>Zemědělská kultura</vt:lpstr>
      <vt:lpstr>Kultura – jazyka              - chování              - stolování </vt:lpstr>
      <vt:lpstr>Kultura bydlení a oblékání</vt:lpstr>
      <vt:lpstr>Kultura  cestování</vt:lpstr>
      <vt:lpstr>Kultura pracovního prostředí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17</cp:revision>
  <dcterms:created xsi:type="dcterms:W3CDTF">2011-10-25T02:22:41Z</dcterms:created>
  <dcterms:modified xsi:type="dcterms:W3CDTF">2013-10-06T11:21:48Z</dcterms:modified>
</cp:coreProperties>
</file>