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2461A-250E-4A29-9E9B-599CA3838FA1}" type="datetime1">
              <a:rPr lang="en-US" smtClean="0"/>
              <a:pPr/>
              <a:t>5/16/2011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158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905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877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330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554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195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5/16/2011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9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792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158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575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5/16/2011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642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5/16/2011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313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31957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sz="9800" dirty="0" smtClean="0">
                <a:solidFill>
                  <a:schemeClr val="accent3">
                    <a:lumMod val="50000"/>
                  </a:schemeClr>
                </a:solidFill>
              </a:rPr>
              <a:t>TAJENKA NP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HELENA ŠKOPKOVÁ, ZŠ HORNÍ SLAVKOV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886200"/>
            <a:ext cx="8640960" cy="17526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</a:rPr>
              <a:t>VY_32_INOVACE_70_TAJENKA NP</a:t>
            </a:r>
            <a:endParaRPr lang="cs-CZ" sz="4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768" y="4869160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969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297" y="744259"/>
            <a:ext cx="756000" cy="756000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739" y="744259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148" y="744609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933" y="733929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933" y="2213343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244" y="1500259"/>
            <a:ext cx="755650" cy="755650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</p:spPr>
      </p:pic>
      <p:pic>
        <p:nvPicPr>
          <p:cNvPr id="29" name="Picture 2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244" y="2946831"/>
            <a:ext cx="755650" cy="755650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</p:spPr>
      </p:pic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361" y="4435187"/>
            <a:ext cx="755650" cy="755650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</p:spPr>
      </p:pic>
      <p:pic>
        <p:nvPicPr>
          <p:cNvPr id="31" name="Picture 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011" y="3700846"/>
            <a:ext cx="755650" cy="755650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</p:spPr>
      </p:pic>
      <p:pic>
        <p:nvPicPr>
          <p:cNvPr id="2072" name="Picture 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594" y="1500259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1041" y="5194336"/>
            <a:ext cx="755650" cy="755650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</p:spPr>
      </p:pic>
      <p:pic>
        <p:nvPicPr>
          <p:cNvPr id="2074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089" y="1489579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5" name="Picture 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894" y="1465045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6" name="Picture 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583" y="1465045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711" y="2932792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7" name="Picture 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259" y="2968020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8" name="Picture 3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037" y="2977035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9" name="Picture 3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498" y="2977035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0" name="Picture 3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139" y="2944346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1" name="Picture 3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831" y="2912320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3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005" y="2927386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2" name="Picture 3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184" y="5194336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3" name="Picture 3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810" y="5214583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4" name="Picture 3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687" y="5216271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5" name="Picture 3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337" y="5194336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6" name="Picture 3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080" y="4438686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7" name="Picture 3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430" y="4460621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8" name="Picture 4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037" y="4473144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9" name="Picture 4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160" y="3704971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0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810" y="3723670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1" name="Picture 4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34" y="5194336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2" name="Picture 4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460" y="3704971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3" name="Picture 4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337" y="3683036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4" name="Picture 4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642" y="2156670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5" name="Picture 4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543" y="2156670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6" name="Picture 4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153" y="2213343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7" name="Picture 4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244" y="2212370"/>
            <a:ext cx="755650" cy="755650"/>
          </a:xfrm>
          <a:prstGeom prst="rect">
            <a:avLst/>
          </a:prstGeom>
          <a:solidFill>
            <a:srgbClr val="FF00FF"/>
          </a:solidFill>
          <a:ln>
            <a:noFill/>
          </a:ln>
          <a:effectLst/>
        </p:spPr>
      </p:pic>
      <p:pic>
        <p:nvPicPr>
          <p:cNvPr id="2098" name="Picture 5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500" y="2192551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" name="Picture 4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831" y="2156670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9" name="Picture 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139" y="2191181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00" name="Picture 5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350" y="2144186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349430" y="744258"/>
            <a:ext cx="637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39834" y="1554918"/>
            <a:ext cx="7555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5257" y="2279791"/>
            <a:ext cx="7118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68498" y="3011559"/>
            <a:ext cx="537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4.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455" y="3732685"/>
            <a:ext cx="5367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5.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0102" y="4474873"/>
            <a:ext cx="7118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6.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 flipH="1">
            <a:off x="4547125" y="5228794"/>
            <a:ext cx="755650" cy="666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2288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7338" y="908050"/>
            <a:ext cx="8856662" cy="4968875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Státním symbolem je státní</a:t>
            </a:r>
          </a:p>
          <a:p>
            <a:pPr marL="457200" indent="-457200">
              <a:buAutoNum type="arabicPeriod"/>
            </a:pPr>
            <a:r>
              <a:rPr lang="cs-CZ" dirty="0" smtClean="0"/>
              <a:t>Chod státu řídí</a:t>
            </a:r>
          </a:p>
          <a:p>
            <a:pPr marL="457200" indent="-457200">
              <a:buAutoNum type="arabicPeriod"/>
            </a:pPr>
            <a:r>
              <a:rPr lang="cs-CZ" dirty="0" smtClean="0"/>
              <a:t>V čele státu stojí</a:t>
            </a:r>
          </a:p>
          <a:p>
            <a:pPr marL="457200" indent="-457200">
              <a:buAutoNum type="arabicPeriod"/>
            </a:pPr>
            <a:r>
              <a:rPr lang="cs-CZ" dirty="0" smtClean="0"/>
              <a:t>Motoristé používají k orientaci</a:t>
            </a:r>
          </a:p>
          <a:p>
            <a:pPr marL="457200" indent="-457200">
              <a:buAutoNum type="arabicPeriod"/>
            </a:pPr>
            <a:r>
              <a:rPr lang="cs-CZ" dirty="0" smtClean="0"/>
              <a:t>Písmenem Z je označována světová strana</a:t>
            </a:r>
          </a:p>
          <a:p>
            <a:pPr marL="457200" indent="-457200">
              <a:buAutoNum type="arabicPeriod"/>
            </a:pPr>
            <a:r>
              <a:rPr lang="cs-CZ" dirty="0" smtClean="0"/>
              <a:t>Znázorňuje menší území než mapa ( např. město )</a:t>
            </a:r>
          </a:p>
          <a:p>
            <a:pPr marL="457200" indent="-457200">
              <a:buAutoNum type="arabicPeriod"/>
            </a:pPr>
            <a:r>
              <a:rPr lang="cs-CZ" dirty="0" smtClean="0"/>
              <a:t>Sever, jih, východ a západ jsou jaké světové strany? </a:t>
            </a:r>
          </a:p>
          <a:p>
            <a:pPr marL="457200" indent="-457200">
              <a:buAutoNum type="arabicPeriod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569425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195" y="1501358"/>
            <a:ext cx="755650" cy="755650"/>
          </a:xfrm>
          <a:prstGeom prst="rect">
            <a:avLst/>
          </a:prstGeom>
          <a:solidFill>
            <a:srgbClr val="FF00FF"/>
          </a:solidFill>
          <a:ln w="9525">
            <a:noFill/>
            <a:miter lim="800000"/>
            <a:headEnd/>
            <a:tailEnd/>
          </a:ln>
          <a:effectLst/>
          <a:ex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627" y="2243331"/>
            <a:ext cx="792163" cy="792163"/>
          </a:xfrm>
          <a:prstGeom prst="rect">
            <a:avLst/>
          </a:prstGeom>
          <a:solidFill>
            <a:srgbClr val="FF00FF"/>
          </a:solidFill>
          <a:ln w="9525">
            <a:noFill/>
            <a:miter lim="800000"/>
            <a:headEnd/>
            <a:tailEnd/>
          </a:ln>
          <a:effectLst/>
          <a:ex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938" y="3013757"/>
            <a:ext cx="792163" cy="792163"/>
          </a:xfrm>
          <a:prstGeom prst="rect">
            <a:avLst/>
          </a:prstGeom>
          <a:solidFill>
            <a:srgbClr val="FF00FF"/>
          </a:solidFill>
          <a:ln w="9525">
            <a:noFill/>
            <a:miter lim="800000"/>
            <a:headEnd/>
            <a:tailEnd/>
          </a:ln>
          <a:effectLst/>
          <a:ex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682" y="3770939"/>
            <a:ext cx="792163" cy="792163"/>
          </a:xfrm>
          <a:prstGeom prst="rect">
            <a:avLst/>
          </a:prstGeom>
          <a:solidFill>
            <a:srgbClr val="FF00FF"/>
          </a:solidFill>
          <a:ln w="9525">
            <a:noFill/>
            <a:miter lim="800000"/>
            <a:headEnd/>
            <a:tailEnd/>
          </a:ln>
          <a:effectLst/>
          <a:ex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981" y="2234272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032" y="2275268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291" y="1525997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579" y="1525997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436" y="1507740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867" y="1475966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144" y="1507741"/>
            <a:ext cx="7921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681" y="4563102"/>
            <a:ext cx="792163" cy="792163"/>
          </a:xfrm>
          <a:prstGeom prst="rect">
            <a:avLst/>
          </a:prstGeom>
          <a:solidFill>
            <a:srgbClr val="FF00FF"/>
          </a:solidFill>
          <a:ln w="9525">
            <a:noFill/>
            <a:miter lim="800000"/>
            <a:headEnd/>
            <a:tailEnd/>
          </a:ln>
          <a:effectLst/>
          <a:extLst/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772" y="2286251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382" y="3062049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146" y="3015143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599" y="3015143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092" y="2286252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148" y="3854212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870" y="2275266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5961" y="3806970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790" y="3092067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603" y="3089527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602" y="3854212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882" y="4574168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337" y="3827657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018" y="4599131"/>
            <a:ext cx="78581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7831" y="4574166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633" y="4574167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1987" y="3806969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909" y="4599132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69300" y="1539655"/>
            <a:ext cx="714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63101" y="2257008"/>
            <a:ext cx="9021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479" y="3061231"/>
            <a:ext cx="880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5719" y="3843854"/>
            <a:ext cx="12741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11.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72337" y="472116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12.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1387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412776"/>
            <a:ext cx="87849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8. K Určování světových stran používáme</a:t>
            </a:r>
          </a:p>
          <a:p>
            <a:r>
              <a:rPr lang="cs-CZ" sz="3200" dirty="0" smtClean="0"/>
              <a:t>9. Krajina s nadmořskou výškou do 200m se nazývá</a:t>
            </a:r>
          </a:p>
          <a:p>
            <a:r>
              <a:rPr lang="cs-CZ" sz="3200" dirty="0" smtClean="0"/>
              <a:t>10. Voda je na mapě znázorněna barvou</a:t>
            </a:r>
          </a:p>
          <a:p>
            <a:r>
              <a:rPr lang="cs-CZ" sz="3200" dirty="0" smtClean="0"/>
              <a:t>11. K výrobě porcelánu je potřebný ….. , který se                                                                                                                     těží u Karlových Varů.</a:t>
            </a:r>
          </a:p>
          <a:p>
            <a:r>
              <a:rPr lang="cs-CZ" sz="3200" dirty="0" smtClean="0"/>
              <a:t>12. Výrobky, které denně používáme vyrábějí průmyslové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2158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ŘEŠENÍ :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801316"/>
            <a:ext cx="9017000" cy="544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87343" y="1003693"/>
            <a:ext cx="3770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52025" y="998340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      A     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79607" y="1708121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3200" dirty="0" smtClean="0"/>
              <a:t>V       L      Á      D     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2464265"/>
            <a:ext cx="61646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P      R      E     Z     I      D     E    N    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212975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A      U     T      O    M    A     P     Y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933056"/>
            <a:ext cx="3708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Z      Á      P      A     D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26138" y="4653136"/>
            <a:ext cx="29163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P      L       Á     N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5445224"/>
            <a:ext cx="44639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H      L      A     V      N     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20550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097" y="1355725"/>
            <a:ext cx="8497887" cy="414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1484784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K      O     M     P      A      S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2263" y="2276872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N      Í       Ž       I      N     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2996952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M      O     D      R      O     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03948" y="3789040"/>
            <a:ext cx="47885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K      A      O     L       Í       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2097" y="4626915"/>
            <a:ext cx="46906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Z      Á      V     O     D      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4880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</TotalTime>
  <Words>205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ŠABLONA III/2 TAJENKA NP HELENA ŠKOPKOVÁ, ZŠ HORNÍ SLAVKOV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TAJENKA NP HELENA ŠKOPKOVÁ, ZŠ HORNÍ SLAVKOV</dc:title>
  <dc:creator>Škopková Helena</dc:creator>
  <cp:lastModifiedBy>Škopková Helena</cp:lastModifiedBy>
  <cp:revision>18</cp:revision>
  <cp:lastPrinted>2011-05-14T09:06:24Z</cp:lastPrinted>
  <dcterms:created xsi:type="dcterms:W3CDTF">2011-05-06T07:51:25Z</dcterms:created>
  <dcterms:modified xsi:type="dcterms:W3CDTF">2011-05-16T11:36:56Z</dcterms:modified>
</cp:coreProperties>
</file>