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9"/>
  </p:notesMasterIdLst>
  <p:sldIdLst>
    <p:sldId id="256" r:id="rId2"/>
    <p:sldId id="262" r:id="rId3"/>
    <p:sldId id="263" r:id="rId4"/>
    <p:sldId id="261" r:id="rId5"/>
    <p:sldId id="264" r:id="rId6"/>
    <p:sldId id="265" r:id="rId7"/>
    <p:sldId id="26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284"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Evropa a české země 1648 - 1815</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VY_32_INOVACE_01_DRUHY ZP</a:t>
          </a:r>
          <a:r>
            <a:rPr lang="cs-CZ" sz="2000" b="0" dirty="0" smtClean="0">
              <a:latin typeface="Times New Roman"/>
              <a:cs typeface="Times New Roman"/>
            </a:rPr>
            <a:t>ŮSOBŮ VLÁDY V RANÉM NOVOVĚKU</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dirty="0"/>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září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ScaleY="190848">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Y="163584">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3936A9CF-6709-4BA5-9334-10996410A69F}" type="presOf" srcId="{A83A7CFB-B411-4357-9641-4A8443F73655}" destId="{F036299F-AF4D-4DAF-ABF5-87E8CC3FEF1B}"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626A5645-578F-459D-99A1-1FBE09638A46}" type="presOf" srcId="{3061F91D-8548-4FCB-A021-DD835A272F0F}" destId="{88F378EC-C3F8-47CD-AEFF-49BA634320FB}" srcOrd="0" destOrd="0" presId="urn:microsoft.com/office/officeart/2008/layout/VerticalCurvedList"/>
    <dgm:cxn modelId="{8D6424C2-F7EC-4613-B5CC-761B7111CF32}" type="presOf" srcId="{A6F0E638-0CDE-4E1F-BB57-10C18463C623}" destId="{7DCEBD2C-792F-484E-9C96-926E03F540ED}" srcOrd="0" destOrd="1"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1D8FC7F3-12CA-4B2C-94F8-5FAF1F35E3AF}"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3E199D5D-90A7-47C8-AAA5-30638E7C7134}" type="presOf" srcId="{E392F34A-E55D-43D5-AEDD-49027298B816}" destId="{7DCEBD2C-792F-484E-9C96-926E03F540ED}" srcOrd="0" destOrd="0" presId="urn:microsoft.com/office/officeart/2008/layout/VerticalCurvedList"/>
    <dgm:cxn modelId="{F6C5362C-484F-41C7-9AE2-269317B93766}" type="presOf" srcId="{60B5D622-D348-4384-9EFA-863CA4F7B7A3}" destId="{CAE44C5F-81A1-4D30-8D3F-2E663ECAC700}"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září 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800200"/>
          <a:ext cx="5565987" cy="75608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Evropa a české země 1648 - 1815</a:t>
          </a:r>
          <a:endParaRPr lang="cs-CZ" sz="2000" b="1" kern="1200" dirty="0"/>
        </a:p>
      </dsp:txBody>
      <dsp:txXfrm>
        <a:off x="585659" y="1800200"/>
        <a:ext cx="5565987" cy="756083"/>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448272"/>
          <a:ext cx="5849872" cy="64807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VY_32_INOVACE_01_DRUHY ZP</a:t>
          </a:r>
          <a:r>
            <a:rPr lang="cs-CZ" sz="2000" b="0" kern="1200" dirty="0" smtClean="0">
              <a:latin typeface="Times New Roman"/>
              <a:cs typeface="Times New Roman"/>
            </a:rPr>
            <a:t>ŮSOBŮ VLÁDY V RANÉM NOVOVĚKU</a:t>
          </a:r>
          <a:endParaRPr lang="cs-CZ" sz="2000" kern="1200" dirty="0" smtClean="0"/>
        </a:p>
      </dsp:txBody>
      <dsp:txXfrm>
        <a:off x="301774" y="2448272"/>
        <a:ext cx="5849872" cy="648071"/>
      </dsp:txXfrm>
    </dsp:sp>
    <dsp:sp modelId="{D00E28E9-7A94-4DBE-BF47-6DC8F169B300}">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pPr/>
              <a:t>5.9.2013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pPr/>
              <a:t>‹#›</a:t>
            </a:fld>
            <a:endParaRPr lang="cs-CZ" dirty="0"/>
          </a:p>
        </p:txBody>
      </p:sp>
    </p:spTree>
    <p:extLst>
      <p:ext uri="{BB962C8B-B14F-4D97-AF65-F5344CB8AC3E}">
        <p14:creationId xmlns:p14="http://schemas.microsoft.com/office/powerpoint/2010/main" xmlns=""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pPr/>
              <a:t>5.9.2013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pPr/>
              <a:t>5.9.2013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dirty="0"/>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pPr/>
              <a:t>5.9.2013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pPr/>
              <a:t>5.9.2013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dirty="0"/>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9">
                                            <p:txEl>
                                              <p:pRg st="0" end="0"/>
                                            </p:txEl>
                                          </p:spTgt>
                                        </p:tgtEl>
                                        <p:attrNameLst>
                                          <p:attrName>r</p:attrName>
                                        </p:attrNameLst>
                                      </p:cBhvr>
                                    </p:animRot>
                                    <p:animRot by="-240000">
                                      <p:cBhvr>
                                        <p:cTn id="7" dur="200" fill="hold">
                                          <p:stCondLst>
                                            <p:cond delay="200"/>
                                          </p:stCondLst>
                                        </p:cTn>
                                        <p:tgtEl>
                                          <p:spTgt spid="9">
                                            <p:txEl>
                                              <p:pRg st="0" end="0"/>
                                            </p:txEl>
                                          </p:spTgt>
                                        </p:tgtEl>
                                        <p:attrNameLst>
                                          <p:attrName>r</p:attrName>
                                        </p:attrNameLst>
                                      </p:cBhvr>
                                    </p:animRot>
                                    <p:animRot by="240000">
                                      <p:cBhvr>
                                        <p:cTn id="8" dur="200" fill="hold">
                                          <p:stCondLst>
                                            <p:cond delay="400"/>
                                          </p:stCondLst>
                                        </p:cTn>
                                        <p:tgtEl>
                                          <p:spTgt spid="9">
                                            <p:txEl>
                                              <p:pRg st="0" end="0"/>
                                            </p:txEl>
                                          </p:spTgt>
                                        </p:tgtEl>
                                        <p:attrNameLst>
                                          <p:attrName>r</p:attrName>
                                        </p:attrNameLst>
                                      </p:cBhvr>
                                    </p:animRot>
                                    <p:animRot by="-240000">
                                      <p:cBhvr>
                                        <p:cTn id="9" dur="200" fill="hold">
                                          <p:stCondLst>
                                            <p:cond delay="600"/>
                                          </p:stCondLst>
                                        </p:cTn>
                                        <p:tgtEl>
                                          <p:spTgt spid="9">
                                            <p:txEl>
                                              <p:pRg st="0" end="0"/>
                                            </p:txEl>
                                          </p:spTgt>
                                        </p:tgtEl>
                                        <p:attrNameLst>
                                          <p:attrName>r</p:attrName>
                                        </p:attrNameLst>
                                      </p:cBhvr>
                                    </p:animRot>
                                    <p:animRot by="120000">
                                      <p:cBhvr>
                                        <p:cTn id="10" dur="200" fill="hold">
                                          <p:stCondLst>
                                            <p:cond delay="800"/>
                                          </p:stCondLst>
                                        </p:cTn>
                                        <p:tgtEl>
                                          <p:spTgt spid="9">
                                            <p:txEl>
                                              <p:pRg st="0" end="0"/>
                                            </p:txEl>
                                          </p:spTgt>
                                        </p:tgtEl>
                                        <p:attrNameLst>
                                          <p:attrName>r</p:attrName>
                                        </p:attrNameLst>
                                      </p:cBhvr>
                                    </p:animRot>
                                  </p:childTnLst>
                                </p:cTn>
                              </p:par>
                            </p:childTnLst>
                          </p:cTn>
                        </p:par>
                        <p:par>
                          <p:cTn id="11" fill="hold">
                            <p:stCondLst>
                              <p:cond delay="1000"/>
                            </p:stCondLst>
                            <p:childTnLst>
                              <p:par>
                                <p:cTn id="12" presetID="32" presetClass="emph" presetSubtype="0" fill="hold" grpId="0" nodeType="afterEffect">
                                  <p:stCondLst>
                                    <p:cond delay="0"/>
                                  </p:stCondLst>
                                  <p:childTnLst>
                                    <p:animRot by="120000">
                                      <p:cBhvr>
                                        <p:cTn id="13" dur="100" fill="hold">
                                          <p:stCondLst>
                                            <p:cond delay="0"/>
                                          </p:stCondLst>
                                        </p:cTn>
                                        <p:tgtEl>
                                          <p:spTgt spid="9">
                                            <p:txEl>
                                              <p:pRg st="1" end="1"/>
                                            </p:txEl>
                                          </p:spTgt>
                                        </p:tgtEl>
                                        <p:attrNameLst>
                                          <p:attrName>r</p:attrName>
                                        </p:attrNameLst>
                                      </p:cBhvr>
                                    </p:animRot>
                                    <p:animRot by="-240000">
                                      <p:cBhvr>
                                        <p:cTn id="14" dur="200" fill="hold">
                                          <p:stCondLst>
                                            <p:cond delay="200"/>
                                          </p:stCondLst>
                                        </p:cTn>
                                        <p:tgtEl>
                                          <p:spTgt spid="9">
                                            <p:txEl>
                                              <p:pRg st="1" end="1"/>
                                            </p:txEl>
                                          </p:spTgt>
                                        </p:tgtEl>
                                        <p:attrNameLst>
                                          <p:attrName>r</p:attrName>
                                        </p:attrNameLst>
                                      </p:cBhvr>
                                    </p:animRot>
                                    <p:animRot by="240000">
                                      <p:cBhvr>
                                        <p:cTn id="15" dur="200" fill="hold">
                                          <p:stCondLst>
                                            <p:cond delay="400"/>
                                          </p:stCondLst>
                                        </p:cTn>
                                        <p:tgtEl>
                                          <p:spTgt spid="9">
                                            <p:txEl>
                                              <p:pRg st="1" end="1"/>
                                            </p:txEl>
                                          </p:spTgt>
                                        </p:tgtEl>
                                        <p:attrNameLst>
                                          <p:attrName>r</p:attrName>
                                        </p:attrNameLst>
                                      </p:cBhvr>
                                    </p:animRot>
                                    <p:animRot by="-240000">
                                      <p:cBhvr>
                                        <p:cTn id="16" dur="200" fill="hold">
                                          <p:stCondLst>
                                            <p:cond delay="600"/>
                                          </p:stCondLst>
                                        </p:cTn>
                                        <p:tgtEl>
                                          <p:spTgt spid="9">
                                            <p:txEl>
                                              <p:pRg st="1" end="1"/>
                                            </p:txEl>
                                          </p:spTgt>
                                        </p:tgtEl>
                                        <p:attrNameLst>
                                          <p:attrName>r</p:attrName>
                                        </p:attrNameLst>
                                      </p:cBhvr>
                                    </p:animRot>
                                    <p:animRot by="120000">
                                      <p:cBhvr>
                                        <p:cTn id="17" dur="200" fill="hold">
                                          <p:stCondLst>
                                            <p:cond delay="800"/>
                                          </p:stCondLst>
                                        </p:cTn>
                                        <p:tgtEl>
                                          <p:spTgt spid="9">
                                            <p:txEl>
                                              <p:pRg st="1" end="1"/>
                                            </p:txEl>
                                          </p:spTgt>
                                        </p:tgtEl>
                                        <p:attrNameLst>
                                          <p:attrName>r</p:attrName>
                                        </p:attrNameLst>
                                      </p:cBhvr>
                                    </p:animRot>
                                  </p:childTnLst>
                                </p:cTn>
                              </p:par>
                            </p:childTnLst>
                          </p:cTn>
                        </p:par>
                        <p:par>
                          <p:cTn id="18" fill="hold">
                            <p:stCondLst>
                              <p:cond delay="2000"/>
                            </p:stCondLst>
                            <p:childTnLst>
                              <p:par>
                                <p:cTn id="19" presetID="32" presetClass="emph" presetSubtype="0" fill="hold" grpId="0" nodeType="afterEffect">
                                  <p:stCondLst>
                                    <p:cond delay="0"/>
                                  </p:stCondLst>
                                  <p:childTnLst>
                                    <p:animRot by="120000">
                                      <p:cBhvr>
                                        <p:cTn id="20" dur="100" fill="hold">
                                          <p:stCondLst>
                                            <p:cond delay="0"/>
                                          </p:stCondLst>
                                        </p:cTn>
                                        <p:tgtEl>
                                          <p:spTgt spid="9">
                                            <p:txEl>
                                              <p:pRg st="2" end="2"/>
                                            </p:txEl>
                                          </p:spTgt>
                                        </p:tgtEl>
                                        <p:attrNameLst>
                                          <p:attrName>r</p:attrName>
                                        </p:attrNameLst>
                                      </p:cBhvr>
                                    </p:animRot>
                                    <p:animRot by="-240000">
                                      <p:cBhvr>
                                        <p:cTn id="21" dur="200" fill="hold">
                                          <p:stCondLst>
                                            <p:cond delay="200"/>
                                          </p:stCondLst>
                                        </p:cTn>
                                        <p:tgtEl>
                                          <p:spTgt spid="9">
                                            <p:txEl>
                                              <p:pRg st="2" end="2"/>
                                            </p:txEl>
                                          </p:spTgt>
                                        </p:tgtEl>
                                        <p:attrNameLst>
                                          <p:attrName>r</p:attrName>
                                        </p:attrNameLst>
                                      </p:cBhvr>
                                    </p:animRot>
                                    <p:animRot by="240000">
                                      <p:cBhvr>
                                        <p:cTn id="22" dur="200" fill="hold">
                                          <p:stCondLst>
                                            <p:cond delay="400"/>
                                          </p:stCondLst>
                                        </p:cTn>
                                        <p:tgtEl>
                                          <p:spTgt spid="9">
                                            <p:txEl>
                                              <p:pRg st="2" end="2"/>
                                            </p:txEl>
                                          </p:spTgt>
                                        </p:tgtEl>
                                        <p:attrNameLst>
                                          <p:attrName>r</p:attrName>
                                        </p:attrNameLst>
                                      </p:cBhvr>
                                    </p:animRot>
                                    <p:animRot by="-240000">
                                      <p:cBhvr>
                                        <p:cTn id="23" dur="200" fill="hold">
                                          <p:stCondLst>
                                            <p:cond delay="600"/>
                                          </p:stCondLst>
                                        </p:cTn>
                                        <p:tgtEl>
                                          <p:spTgt spid="9">
                                            <p:txEl>
                                              <p:pRg st="2" end="2"/>
                                            </p:txEl>
                                          </p:spTgt>
                                        </p:tgtEl>
                                        <p:attrNameLst>
                                          <p:attrName>r</p:attrName>
                                        </p:attrNameLst>
                                      </p:cBhvr>
                                    </p:animRot>
                                    <p:animRot by="120000">
                                      <p:cBhvr>
                                        <p:cTn id="24" dur="200" fill="hold">
                                          <p:stCondLst>
                                            <p:cond delay="800"/>
                                          </p:stCondLst>
                                        </p:cTn>
                                        <p:tgtEl>
                                          <p:spTgt spid="9">
                                            <p:txEl>
                                              <p:pRg st="2" end="2"/>
                                            </p:txEl>
                                          </p:spTgt>
                                        </p:tgtEl>
                                        <p:attrNameLst>
                                          <p:attrName>r</p:attrName>
                                        </p:attrNameLst>
                                      </p:cBhvr>
                                    </p:animRot>
                                  </p:childTnLst>
                                </p:cTn>
                              </p:par>
                            </p:childTnLst>
                          </p:cTn>
                        </p:par>
                        <p:par>
                          <p:cTn id="25" fill="hold">
                            <p:stCondLst>
                              <p:cond delay="3000"/>
                            </p:stCondLst>
                            <p:childTnLst>
                              <p:par>
                                <p:cTn id="26" presetID="32" presetClass="emph" presetSubtype="0" fill="hold" grpId="0" nodeType="afterEffect">
                                  <p:stCondLst>
                                    <p:cond delay="0"/>
                                  </p:stCondLst>
                                  <p:childTnLst>
                                    <p:animRot by="120000">
                                      <p:cBhvr>
                                        <p:cTn id="27" dur="100" fill="hold">
                                          <p:stCondLst>
                                            <p:cond delay="0"/>
                                          </p:stCondLst>
                                        </p:cTn>
                                        <p:tgtEl>
                                          <p:spTgt spid="9">
                                            <p:txEl>
                                              <p:pRg st="3" end="3"/>
                                            </p:txEl>
                                          </p:spTgt>
                                        </p:tgtEl>
                                        <p:attrNameLst>
                                          <p:attrName>r</p:attrName>
                                        </p:attrNameLst>
                                      </p:cBhvr>
                                    </p:animRot>
                                    <p:animRot by="-240000">
                                      <p:cBhvr>
                                        <p:cTn id="28" dur="200" fill="hold">
                                          <p:stCondLst>
                                            <p:cond delay="200"/>
                                          </p:stCondLst>
                                        </p:cTn>
                                        <p:tgtEl>
                                          <p:spTgt spid="9">
                                            <p:txEl>
                                              <p:pRg st="3" end="3"/>
                                            </p:txEl>
                                          </p:spTgt>
                                        </p:tgtEl>
                                        <p:attrNameLst>
                                          <p:attrName>r</p:attrName>
                                        </p:attrNameLst>
                                      </p:cBhvr>
                                    </p:animRot>
                                    <p:animRot by="240000">
                                      <p:cBhvr>
                                        <p:cTn id="29" dur="200" fill="hold">
                                          <p:stCondLst>
                                            <p:cond delay="400"/>
                                          </p:stCondLst>
                                        </p:cTn>
                                        <p:tgtEl>
                                          <p:spTgt spid="9">
                                            <p:txEl>
                                              <p:pRg st="3" end="3"/>
                                            </p:txEl>
                                          </p:spTgt>
                                        </p:tgtEl>
                                        <p:attrNameLst>
                                          <p:attrName>r</p:attrName>
                                        </p:attrNameLst>
                                      </p:cBhvr>
                                    </p:animRot>
                                    <p:animRot by="-240000">
                                      <p:cBhvr>
                                        <p:cTn id="30" dur="200" fill="hold">
                                          <p:stCondLst>
                                            <p:cond delay="600"/>
                                          </p:stCondLst>
                                        </p:cTn>
                                        <p:tgtEl>
                                          <p:spTgt spid="9">
                                            <p:txEl>
                                              <p:pRg st="3" end="3"/>
                                            </p:txEl>
                                          </p:spTgt>
                                        </p:tgtEl>
                                        <p:attrNameLst>
                                          <p:attrName>r</p:attrName>
                                        </p:attrNameLst>
                                      </p:cBhvr>
                                    </p:animRot>
                                    <p:animRot by="120000">
                                      <p:cBhvr>
                                        <p:cTn id="31" dur="200" fill="hold">
                                          <p:stCondLst>
                                            <p:cond delay="800"/>
                                          </p:stCondLst>
                                        </p:cTn>
                                        <p:tgtEl>
                                          <p:spTgt spid="9">
                                            <p:txEl>
                                              <p:pRg st="3" end="3"/>
                                            </p:txEl>
                                          </p:spTgt>
                                        </p:tgtEl>
                                        <p:attrNameLst>
                                          <p:attrName>r</p:attrName>
                                        </p:attrNameLst>
                                      </p:cBhvr>
                                    </p:animRot>
                                  </p:childTnLst>
                                </p:cTn>
                              </p:par>
                            </p:childTnLst>
                          </p:cTn>
                        </p:par>
                        <p:par>
                          <p:cTn id="32" fill="hold">
                            <p:stCondLst>
                              <p:cond delay="4000"/>
                            </p:stCondLst>
                            <p:childTnLst>
                              <p:par>
                                <p:cTn id="33" presetID="32" presetClass="emph" presetSubtype="0" fill="hold" grpId="0" nodeType="afterEffect">
                                  <p:stCondLst>
                                    <p:cond delay="0"/>
                                  </p:stCondLst>
                                  <p:childTnLst>
                                    <p:animRot by="120000">
                                      <p:cBhvr>
                                        <p:cTn id="34" dur="100" fill="hold">
                                          <p:stCondLst>
                                            <p:cond delay="0"/>
                                          </p:stCondLst>
                                        </p:cTn>
                                        <p:tgtEl>
                                          <p:spTgt spid="9">
                                            <p:txEl>
                                              <p:pRg st="4" end="4"/>
                                            </p:txEl>
                                          </p:spTgt>
                                        </p:tgtEl>
                                        <p:attrNameLst>
                                          <p:attrName>r</p:attrName>
                                        </p:attrNameLst>
                                      </p:cBhvr>
                                    </p:animRot>
                                    <p:animRot by="-240000">
                                      <p:cBhvr>
                                        <p:cTn id="35" dur="200" fill="hold">
                                          <p:stCondLst>
                                            <p:cond delay="200"/>
                                          </p:stCondLst>
                                        </p:cTn>
                                        <p:tgtEl>
                                          <p:spTgt spid="9">
                                            <p:txEl>
                                              <p:pRg st="4" end="4"/>
                                            </p:txEl>
                                          </p:spTgt>
                                        </p:tgtEl>
                                        <p:attrNameLst>
                                          <p:attrName>r</p:attrName>
                                        </p:attrNameLst>
                                      </p:cBhvr>
                                    </p:animRot>
                                    <p:animRot by="240000">
                                      <p:cBhvr>
                                        <p:cTn id="36" dur="200" fill="hold">
                                          <p:stCondLst>
                                            <p:cond delay="400"/>
                                          </p:stCondLst>
                                        </p:cTn>
                                        <p:tgtEl>
                                          <p:spTgt spid="9">
                                            <p:txEl>
                                              <p:pRg st="4" end="4"/>
                                            </p:txEl>
                                          </p:spTgt>
                                        </p:tgtEl>
                                        <p:attrNameLst>
                                          <p:attrName>r</p:attrName>
                                        </p:attrNameLst>
                                      </p:cBhvr>
                                    </p:animRot>
                                    <p:animRot by="-240000">
                                      <p:cBhvr>
                                        <p:cTn id="37" dur="200" fill="hold">
                                          <p:stCondLst>
                                            <p:cond delay="600"/>
                                          </p:stCondLst>
                                        </p:cTn>
                                        <p:tgtEl>
                                          <p:spTgt spid="9">
                                            <p:txEl>
                                              <p:pRg st="4" end="4"/>
                                            </p:txEl>
                                          </p:spTgt>
                                        </p:tgtEl>
                                        <p:attrNameLst>
                                          <p:attrName>r</p:attrName>
                                        </p:attrNameLst>
                                      </p:cBhvr>
                                    </p:animRot>
                                    <p:animRot by="120000">
                                      <p:cBhvr>
                                        <p:cTn id="38" dur="200" fill="hold">
                                          <p:stCondLst>
                                            <p:cond delay="800"/>
                                          </p:stCondLst>
                                        </p:cTn>
                                        <p:tgtEl>
                                          <p:spTgt spid="9">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tmplLst>
          <p:tmpl lvl="1">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2">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3">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4">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5">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pPr/>
              <a:t>5.9.2013</a:t>
            </a:fld>
            <a:endParaRPr lang="cs-CZ" dirty="0"/>
          </a:p>
        </p:txBody>
      </p:sp>
      <p:sp>
        <p:nvSpPr>
          <p:cNvPr id="8" name="Footer Placeholder 7"/>
          <p:cNvSpPr>
            <a:spLocks noGrp="1"/>
          </p:cNvSpPr>
          <p:nvPr>
            <p:ph type="ftr" sz="quarter" idx="11"/>
          </p:nvPr>
        </p:nvSpPr>
        <p:spPr/>
        <p:txBody>
          <a:bodyPr/>
          <a:lstStyle/>
          <a:p>
            <a:endParaRPr lang="cs-CZ" dirty="0"/>
          </a:p>
        </p:txBody>
      </p:sp>
      <p:sp>
        <p:nvSpPr>
          <p:cNvPr id="9" name="Slide Number Placeholder 8"/>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pPr/>
              <a:t>5.9.2013</a:t>
            </a:fld>
            <a:endParaRPr lang="cs-CZ" dirty="0"/>
          </a:p>
        </p:txBody>
      </p:sp>
      <p:sp>
        <p:nvSpPr>
          <p:cNvPr id="4" name="Footer Placeholder 3"/>
          <p:cNvSpPr>
            <a:spLocks noGrp="1"/>
          </p:cNvSpPr>
          <p:nvPr>
            <p:ph type="ftr" sz="quarter" idx="11"/>
          </p:nvPr>
        </p:nvSpPr>
        <p:spPr/>
        <p:txBody>
          <a:bodyPr/>
          <a:lstStyle/>
          <a:p>
            <a:endParaRPr lang="cs-CZ" dirty="0"/>
          </a:p>
        </p:txBody>
      </p:sp>
      <p:sp>
        <p:nvSpPr>
          <p:cNvPr id="5" name="Slide Number Placeholder 4"/>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Date Placeholder 1"/>
          <p:cNvSpPr>
            <a:spLocks noGrp="1"/>
          </p:cNvSpPr>
          <p:nvPr>
            <p:ph type="dt" sz="half" idx="10"/>
          </p:nvPr>
        </p:nvSpPr>
        <p:spPr/>
        <p:txBody>
          <a:bodyPr/>
          <a:lstStyle/>
          <a:p>
            <a:fld id="{B90D2150-83A7-4070-B62D-DC0ED6A2A9F0}" type="datetime1">
              <a:rPr lang="cs-CZ" smtClean="0"/>
              <a:pPr/>
              <a:t>5.9.2013</a:t>
            </a:fld>
            <a:endParaRPr lang="cs-CZ" dirty="0"/>
          </a:p>
        </p:txBody>
      </p:sp>
      <p:sp>
        <p:nvSpPr>
          <p:cNvPr id="3" name="Footer Placeholder 2"/>
          <p:cNvSpPr>
            <a:spLocks noGrp="1"/>
          </p:cNvSpPr>
          <p:nvPr>
            <p:ph type="ftr" sz="quarter" idx="11"/>
          </p:nvPr>
        </p:nvSpPr>
        <p:spPr/>
        <p:txBody>
          <a:bodyPr/>
          <a:lstStyle/>
          <a:p>
            <a:endParaRPr lang="cs-CZ" dirty="0"/>
          </a:p>
        </p:txBody>
      </p:sp>
      <p:sp>
        <p:nvSpPr>
          <p:cNvPr id="4" name="Slide Number Placeholder 3"/>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EF2635DF-67F5-48C1-977C-9FE9ED484D3B}" type="datetime1">
              <a:rPr lang="cs-CZ" smtClean="0"/>
              <a:pPr/>
              <a:t>5.9.2013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dirty="0"/>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pPr/>
              <a:t>5.9.2013</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dirty="0"/>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Kliknutím na ikonu přidáte obrázek.</a:t>
            </a:r>
            <a:endParaRPr lang="en-US" dirty="0"/>
          </a:p>
        </p:txBody>
      </p:sp>
    </p:spTree>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pPr/>
              <a:t>5.9.2013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dirty="0"/>
          </a:p>
        </p:txBody>
      </p:sp>
    </p:spTree>
  </p:cSld>
  <p:clrMapOvr>
    <a:masterClrMapping/>
  </p:clrMapOvr>
  <mc:AlternateContent xmlns:mc="http://schemas.openxmlformats.org/markup-compatibility/2006">
    <mc:Choice xmlns:p14="http://schemas.microsoft.com/office/powerpoint/2010/main" xmlns="" Requires="p14">
      <p:transition spd="slow" p14:dur="1100">
        <p14:switch dir="r"/>
      </p:transition>
    </mc:Choice>
    <mc:Fallback>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fld id="{C5345219-191E-4AAE-B0B5-30B8DD961B52}" type="datetime1">
              <a:rPr lang="cs-CZ" smtClean="0"/>
              <a:pPr/>
              <a:t>5.9.2013</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dirty="0"/>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800">
        <p:circle/>
      </p:transition>
    </mc:Choice>
    <mc:Fallback>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pPr/>
              <a:t>5.9.2013</a:t>
            </a:fld>
            <a:endParaRPr lang="cs-CZ" dirty="0"/>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pPr/>
              <a:t>‹#›</a:t>
            </a:fld>
            <a:endParaRPr lang="cs-CZ"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z/url?sa=i&amp;rct=j&amp;q=absolutismus&amp;source=images&amp;cd=&amp;cad=rja&amp;docid=-Bsi0aaURsw7kM&amp;tbnid=rwIYSgQV1K9m8M:&amp;ved=0CAUQjRw&amp;url=http://cs.wikipedia.org/wiki/Absolutismus&amp;ei=tmDzUY_NE8avOZSagdAK&amp;psig=AFQjCNFFk2i1FybMIuuCoxcy8Om0vua5hw&amp;ust=1374990892308261" TargetMode="Externa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www.google.cz/url?sa=i&amp;rct=j&amp;q=Josef%20II.&amp;source=images&amp;cd=&amp;cad=rja&amp;docid=wQs9dRdms8tZ0M&amp;tbnid=7OZAkTvA_YdrMM:&amp;ved=0CAUQjRw&amp;url=http://referaty-testy.webnode.cz/referaty/dejepis/josef-2-/&amp;ei=T2HzUcf_K8f6PMKMgLAK&amp;psig=AFQjCNEgQU1sK48jro8FzCqc-jKrIyIrNg&amp;ust=1374991047883099"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z/url?sa=i&amp;rct=j&amp;q=%C3%BAstava&amp;source=images&amp;cd=&amp;cad=rja&amp;docid=rxJv9q91xFmqyM&amp;tbnid=0nLIAsfF7BgwrM:&amp;ved=0CAUQjRw&amp;url=http://www.serius.cz/ustava-spojenych-statu-americkych&amp;ei=J2PzUdpWw9o5u9yBUA&amp;psig=AFQjCNEWkwum4_0cBDxFC-QLfrM7Qc83UQ&amp;ust=137499151062077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p14="http://schemas.microsoft.com/office/powerpoint/2010/main" xmlns="" val="297392002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691481" y="476672"/>
            <a:ext cx="5761037" cy="1258887"/>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p14="http://schemas.microsoft.com/office/powerpoint/2010/main" xmlns="" val="736223832"/>
      </p:ext>
    </p:extLst>
  </p:cSld>
  <p:clrMapOvr>
    <a:masterClrMapping/>
  </p:clrMapOvr>
  <p:transition spd="slow">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340768"/>
            <a:ext cx="8352927" cy="4968552"/>
          </a:xfrm>
        </p:spPr>
        <p:txBody>
          <a:bodyPr/>
          <a:lstStyle/>
          <a:p>
            <a:pPr>
              <a:buNone/>
              <a:defRPr/>
            </a:pPr>
            <a:r>
              <a:rPr lang="cs-CZ" dirty="0" smtClean="0">
                <a:solidFill>
                  <a:schemeClr val="tx1"/>
                </a:solidFill>
                <a:latin typeface="Times New Roman" pitchFamily="18" charset="0"/>
                <a:cs typeface="Times New Roman" pitchFamily="18" charset="0"/>
              </a:rPr>
              <a:t>předmět: dějepis</a:t>
            </a:r>
          </a:p>
          <a:p>
            <a:pPr>
              <a:buNone/>
              <a:defRPr/>
            </a:pPr>
            <a:r>
              <a:rPr lang="cs-CZ" dirty="0" smtClean="0">
                <a:solidFill>
                  <a:schemeClr val="tx1"/>
                </a:solidFill>
                <a:latin typeface="Times New Roman" pitchFamily="18" charset="0"/>
                <a:cs typeface="Times New Roman" pitchFamily="18" charset="0"/>
              </a:rPr>
              <a:t>věková skupina: osmý ročník</a:t>
            </a:r>
          </a:p>
          <a:p>
            <a:pPr>
              <a:buNone/>
              <a:defRPr/>
            </a:pPr>
            <a:r>
              <a:rPr lang="cs-CZ" dirty="0" smtClean="0">
                <a:solidFill>
                  <a:schemeClr val="tx1"/>
                </a:solidFill>
                <a:latin typeface="Times New Roman" pitchFamily="18" charset="0"/>
                <a:cs typeface="Times New Roman" pitchFamily="18" charset="0"/>
              </a:rPr>
              <a:t>časový fond: 30 min </a:t>
            </a:r>
          </a:p>
          <a:p>
            <a:pPr>
              <a:buNone/>
              <a:defRPr/>
            </a:pPr>
            <a:r>
              <a:rPr lang="cs-CZ" dirty="0" smtClean="0">
                <a:solidFill>
                  <a:schemeClr val="tx1"/>
                </a:solidFill>
                <a:latin typeface="Times New Roman" pitchFamily="18" charset="0"/>
                <a:cs typeface="Times New Roman" pitchFamily="18" charset="0"/>
              </a:rPr>
              <a:t>fáze hodiny: opakování látky z konce sedmého ročníku</a:t>
            </a:r>
          </a:p>
          <a:p>
            <a:pPr>
              <a:buNone/>
              <a:defRPr/>
            </a:pPr>
            <a:r>
              <a:rPr lang="cs-CZ" dirty="0" smtClean="0">
                <a:solidFill>
                  <a:schemeClr val="tx1"/>
                </a:solidFill>
                <a:latin typeface="Times New Roman" pitchFamily="18" charset="0"/>
                <a:cs typeface="Times New Roman" pitchFamily="18" charset="0"/>
              </a:rPr>
              <a:t>počet pracovních stran: 3</a:t>
            </a:r>
          </a:p>
          <a:p>
            <a:pPr marL="0" indent="0">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a:t>
            </a:fld>
            <a:endParaRPr lang="cs-CZ"/>
          </a:p>
        </p:txBody>
      </p:sp>
      <p:sp>
        <p:nvSpPr>
          <p:cNvPr id="4" name="Nadpis 3"/>
          <p:cNvSpPr>
            <a:spLocks noGrp="1"/>
          </p:cNvSpPr>
          <p:nvPr>
            <p:ph type="title"/>
          </p:nvPr>
        </p:nvSpPr>
        <p:spPr/>
        <p:txBody>
          <a:bodyPr/>
          <a:lstStyle/>
          <a:p>
            <a:r>
              <a:rPr lang="cs-CZ" b="1" dirty="0" smtClean="0">
                <a:solidFill>
                  <a:schemeClr val="tx1"/>
                </a:solidFill>
                <a:latin typeface="Times New Roman" pitchFamily="18" charset="0"/>
                <a:cs typeface="Times New Roman" pitchFamily="18" charset="0"/>
              </a:rPr>
              <a:t>Anotace</a:t>
            </a:r>
            <a:endParaRPr lang="cs-CZ"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2767248602"/>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par>
                          <p:cTn id="34" fill="hold">
                            <p:stCondLst>
                              <p:cond delay="5000"/>
                            </p:stCondLst>
                            <p:childTnLst>
                              <p:par>
                                <p:cTn id="35" presetID="55" presetClass="entr" presetSubtype="0" fill="hold" nodeType="afterEffect">
                                  <p:stCondLst>
                                    <p:cond delay="0"/>
                                  </p:stCondLst>
                                  <p:childTnLst>
                                    <p:set>
                                      <p:cBhvr>
                                        <p:cTn id="36" dur="1" fill="hold">
                                          <p:stCondLst>
                                            <p:cond delay="0"/>
                                          </p:stCondLst>
                                        </p:cTn>
                                        <p:tgtEl>
                                          <p:spTgt spid="2">
                                            <p:txEl>
                                              <p:pRg st="4" end="4"/>
                                            </p:txEl>
                                          </p:spTgt>
                                        </p:tgtEl>
                                        <p:attrNameLst>
                                          <p:attrName>style.visibility</p:attrName>
                                        </p:attrNameLst>
                                      </p:cBhvr>
                                      <p:to>
                                        <p:strVal val="visible"/>
                                      </p:to>
                                    </p:set>
                                    <p:anim calcmode="lin" valueType="num">
                                      <p:cBhvr>
                                        <p:cTn id="37"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4" end="4"/>
                                            </p:txEl>
                                          </p:spTgt>
                                        </p:tgtEl>
                                      </p:cBhvr>
                                    </p:animEffect>
                                  </p:childTnLst>
                                </p:cTn>
                              </p:par>
                            </p:childTnLst>
                          </p:cTn>
                        </p:par>
                        <p:par>
                          <p:cTn id="40" fill="hold">
                            <p:stCondLst>
                              <p:cond delay="6000"/>
                            </p:stCondLst>
                            <p:childTnLst>
                              <p:par>
                                <p:cTn id="41" presetID="55" presetClass="entr" presetSubtype="0" fill="hold" nodeType="after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anim calcmode="lin" valueType="num">
                                      <p:cBhvr>
                                        <p:cTn id="4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196752"/>
            <a:ext cx="8352927" cy="5112568"/>
          </a:xfrm>
        </p:spPr>
        <p:txBody>
          <a:bodyPr>
            <a:normAutofit lnSpcReduction="10000"/>
          </a:bodyPr>
          <a:lstStyle/>
          <a:p>
            <a:pPr marL="0" indent="0" algn="just">
              <a:buNone/>
            </a:pPr>
            <a:r>
              <a:rPr lang="cs-CZ" dirty="0" smtClean="0">
                <a:solidFill>
                  <a:schemeClr val="tx1"/>
                </a:solidFill>
                <a:latin typeface="Times New Roman" pitchFamily="18" charset="0"/>
                <a:cs typeface="Times New Roman" pitchFamily="18" charset="0"/>
              </a:rPr>
              <a:t>Na první straně si žáci zopakují definice pojmů ze sedmého ročníku. Jedná se o definice typů monarchií. Zároveň ke každému typu monarchie přidají i státy s výskytem toho typu. Vše se ověří stisknutím tlačítka šipka doprava. Po každém stisknutí se následně přestěhuje jedna definice ke správnému pojmu. Po vyčerpání všech definic se po každém stisknutí ke správnému typu monarchie přiřadí i příklady zemí s vybraným typem monarchie.  </a:t>
            </a:r>
          </a:p>
          <a:p>
            <a:pPr marL="0" indent="0" algn="just">
              <a:buNone/>
            </a:pPr>
            <a:r>
              <a:rPr lang="cs-CZ" dirty="0" smtClean="0">
                <a:solidFill>
                  <a:schemeClr val="tx1"/>
                </a:solidFill>
                <a:latin typeface="Times New Roman" pitchFamily="18" charset="0"/>
                <a:cs typeface="Times New Roman" pitchFamily="18" charset="0"/>
              </a:rPr>
              <a:t>Na druhé straně žáci opisují zápis a doplňují vynechané informace z učebnice. Pro kontrolu následně slouží stisknutí tlačítka šipka doprava. Zápis i doplnění vynechávky je postupné – po bodech.</a:t>
            </a:r>
          </a:p>
          <a:p>
            <a:pPr marL="0" indent="0" algn="just">
              <a:buNone/>
            </a:pPr>
            <a:r>
              <a:rPr lang="cs-CZ" dirty="0" smtClean="0">
                <a:solidFill>
                  <a:schemeClr val="tx1"/>
                </a:solidFill>
                <a:latin typeface="Times New Roman" pitchFamily="18" charset="0"/>
                <a:cs typeface="Times New Roman" pitchFamily="18" charset="0"/>
              </a:rPr>
              <a:t>Na třetí straně žáci písemně píší odpovědi na otázky v rámci opakování výkladu. Vybraní jedinci je píší na interaktivní tabuli. Následně po stisknutí šipky doprava se pro kontrolu zobrazí </a:t>
            </a:r>
            <a:r>
              <a:rPr lang="cs-CZ" smtClean="0">
                <a:solidFill>
                  <a:schemeClr val="tx1"/>
                </a:solidFill>
                <a:latin typeface="Times New Roman" pitchFamily="18" charset="0"/>
                <a:cs typeface="Times New Roman" pitchFamily="18" charset="0"/>
              </a:rPr>
              <a:t>správné odpovědi. </a:t>
            </a:r>
            <a:endParaRPr lang="cs-CZ" dirty="0">
              <a:solidFill>
                <a:schemeClr val="tx1"/>
              </a:solidFill>
              <a:latin typeface="Times New Roman" pitchFamily="18" charset="0"/>
              <a:cs typeface="Times New Roman" pitchFamily="18" charset="0"/>
            </a:endParaRPr>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3</a:t>
            </a:fld>
            <a:endParaRPr lang="cs-CZ"/>
          </a:p>
        </p:txBody>
      </p:sp>
      <p:sp>
        <p:nvSpPr>
          <p:cNvPr id="4" name="Nadpis 3"/>
          <p:cNvSpPr>
            <a:spLocks noGrp="1"/>
          </p:cNvSpPr>
          <p:nvPr>
            <p:ph type="title"/>
          </p:nvPr>
        </p:nvSpPr>
        <p:spPr>
          <a:xfrm>
            <a:off x="457200" y="338328"/>
            <a:ext cx="8229600" cy="858424"/>
          </a:xfrm>
        </p:spPr>
        <p:txBody>
          <a:bodyPr/>
          <a:lstStyle/>
          <a:p>
            <a:r>
              <a:rPr lang="cs-CZ" b="1" dirty="0" smtClean="0">
                <a:solidFill>
                  <a:schemeClr val="tx1"/>
                </a:solidFill>
                <a:latin typeface="Times New Roman" pitchFamily="18" charset="0"/>
                <a:cs typeface="Times New Roman" pitchFamily="18" charset="0"/>
              </a:rPr>
              <a:t>Anotace k jednotlivým stranám</a:t>
            </a:r>
            <a:endParaRPr lang="cs-CZ" dirty="0"/>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p:txBody>
          <a:bodyPr/>
          <a:lstStyle/>
          <a:p>
            <a:fld id="{BC5885FD-E9F6-4616-A947-C967941DDDC2}" type="slidenum">
              <a:rPr lang="cs-CZ" smtClean="0"/>
              <a:pPr/>
              <a:t>4</a:t>
            </a:fld>
            <a:endParaRPr lang="cs-CZ"/>
          </a:p>
        </p:txBody>
      </p:sp>
      <p:sp>
        <p:nvSpPr>
          <p:cNvPr id="4" name="Nadpis 3"/>
          <p:cNvSpPr>
            <a:spLocks noGrp="1"/>
          </p:cNvSpPr>
          <p:nvPr>
            <p:ph type="title"/>
          </p:nvPr>
        </p:nvSpPr>
        <p:spPr>
          <a:xfrm>
            <a:off x="251520" y="404664"/>
            <a:ext cx="8712968" cy="1080120"/>
          </a:xfrm>
        </p:spPr>
        <p:txBody>
          <a:bodyPr>
            <a:noAutofit/>
          </a:bodyPr>
          <a:lstStyle/>
          <a:p>
            <a:r>
              <a:rPr lang="cs-CZ" sz="3200" b="1" i="1" dirty="0" smtClean="0">
                <a:solidFill>
                  <a:schemeClr val="tx1"/>
                </a:solidFill>
                <a:latin typeface="Times New Roman" pitchFamily="18" charset="0"/>
                <a:cs typeface="Times New Roman" pitchFamily="18" charset="0"/>
              </a:rPr>
              <a:t>Přiřaďte k pojmům jejich definice</a:t>
            </a:r>
            <a:br>
              <a:rPr lang="cs-CZ" sz="3200" b="1" i="1" dirty="0" smtClean="0">
                <a:solidFill>
                  <a:schemeClr val="tx1"/>
                </a:solidFill>
                <a:latin typeface="Times New Roman" pitchFamily="18" charset="0"/>
                <a:cs typeface="Times New Roman" pitchFamily="18" charset="0"/>
              </a:rPr>
            </a:br>
            <a:r>
              <a:rPr lang="cs-CZ" sz="3200" b="1" i="1" dirty="0" smtClean="0">
                <a:solidFill>
                  <a:schemeClr val="tx1"/>
                </a:solidFill>
                <a:latin typeface="Times New Roman" pitchFamily="18" charset="0"/>
                <a:cs typeface="Times New Roman" pitchFamily="18" charset="0"/>
              </a:rPr>
              <a:t> a státy výskytu tohoto typu monarchie k sobě: </a:t>
            </a:r>
            <a:endParaRPr lang="cs-CZ" sz="3200" b="1" i="1" dirty="0">
              <a:solidFill>
                <a:schemeClr val="tx1"/>
              </a:solidFill>
              <a:latin typeface="Times New Roman" pitchFamily="18" charset="0"/>
              <a:cs typeface="Times New Roman" pitchFamily="18" charset="0"/>
            </a:endParaRPr>
          </a:p>
        </p:txBody>
      </p:sp>
      <p:sp>
        <p:nvSpPr>
          <p:cNvPr id="5" name="TextovéPole 4"/>
          <p:cNvSpPr txBox="1"/>
          <p:nvPr/>
        </p:nvSpPr>
        <p:spPr>
          <a:xfrm>
            <a:off x="251520" y="2060849"/>
            <a:ext cx="3672408"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absolutistická monarchie</a:t>
            </a:r>
            <a:endParaRPr lang="cs-CZ" sz="2000" b="1" dirty="0">
              <a:latin typeface="Times New Roman" pitchFamily="18" charset="0"/>
              <a:cs typeface="Times New Roman" pitchFamily="18" charset="0"/>
            </a:endParaRPr>
          </a:p>
        </p:txBody>
      </p:sp>
      <p:sp>
        <p:nvSpPr>
          <p:cNvPr id="6" name="TextovéPole 5"/>
          <p:cNvSpPr txBox="1"/>
          <p:nvPr/>
        </p:nvSpPr>
        <p:spPr>
          <a:xfrm>
            <a:off x="3419872" y="2060849"/>
            <a:ext cx="5400600" cy="707886"/>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panovníkova moc omezena šlechtou, městy, duchovenstvem  </a:t>
            </a:r>
            <a:endParaRPr lang="cs-CZ" sz="2000" b="1" dirty="0">
              <a:latin typeface="Times New Roman" pitchFamily="18" charset="0"/>
              <a:cs typeface="Times New Roman" pitchFamily="18" charset="0"/>
            </a:endParaRPr>
          </a:p>
        </p:txBody>
      </p:sp>
      <p:sp>
        <p:nvSpPr>
          <p:cNvPr id="8" name="TextovéPole 7"/>
          <p:cNvSpPr txBox="1"/>
          <p:nvPr/>
        </p:nvSpPr>
        <p:spPr>
          <a:xfrm>
            <a:off x="323528" y="2708920"/>
            <a:ext cx="3312368"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osvícenská monarchie</a:t>
            </a:r>
            <a:endParaRPr lang="cs-CZ" sz="2000" b="1" dirty="0">
              <a:latin typeface="Times New Roman" pitchFamily="18" charset="0"/>
              <a:cs typeface="Times New Roman" pitchFamily="18" charset="0"/>
            </a:endParaRPr>
          </a:p>
        </p:txBody>
      </p:sp>
      <p:sp>
        <p:nvSpPr>
          <p:cNvPr id="10" name="TextovéPole 9"/>
          <p:cNvSpPr txBox="1"/>
          <p:nvPr/>
        </p:nvSpPr>
        <p:spPr>
          <a:xfrm>
            <a:off x="395536" y="3284984"/>
            <a:ext cx="3312368"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stavovská monarchie</a:t>
            </a:r>
            <a:endParaRPr lang="cs-CZ" sz="2000" b="1" dirty="0">
              <a:latin typeface="Times New Roman" pitchFamily="18" charset="0"/>
              <a:cs typeface="Times New Roman" pitchFamily="18" charset="0"/>
            </a:endParaRPr>
          </a:p>
        </p:txBody>
      </p:sp>
      <p:sp>
        <p:nvSpPr>
          <p:cNvPr id="11" name="TextovéPole 10"/>
          <p:cNvSpPr txBox="1"/>
          <p:nvPr/>
        </p:nvSpPr>
        <p:spPr>
          <a:xfrm>
            <a:off x="323528" y="3861048"/>
            <a:ext cx="3070403"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konstituční monarchie</a:t>
            </a:r>
            <a:endParaRPr lang="cs-CZ" sz="2000" b="1" dirty="0">
              <a:latin typeface="Times New Roman" pitchFamily="18" charset="0"/>
              <a:cs typeface="Times New Roman" pitchFamily="18" charset="0"/>
            </a:endParaRPr>
          </a:p>
        </p:txBody>
      </p:sp>
      <p:sp>
        <p:nvSpPr>
          <p:cNvPr id="12" name="TextovéPole 11"/>
          <p:cNvSpPr txBox="1"/>
          <p:nvPr/>
        </p:nvSpPr>
        <p:spPr>
          <a:xfrm>
            <a:off x="3347864" y="2852936"/>
            <a:ext cx="3938645"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moc panovníka omezena ústavou</a:t>
            </a:r>
            <a:endParaRPr lang="cs-CZ" sz="2000" b="1" dirty="0">
              <a:latin typeface="Times New Roman" pitchFamily="18" charset="0"/>
              <a:cs typeface="Times New Roman" pitchFamily="18" charset="0"/>
            </a:endParaRPr>
          </a:p>
        </p:txBody>
      </p:sp>
      <p:sp>
        <p:nvSpPr>
          <p:cNvPr id="13" name="TextovéPole 12"/>
          <p:cNvSpPr txBox="1"/>
          <p:nvPr/>
        </p:nvSpPr>
        <p:spPr>
          <a:xfrm>
            <a:off x="3347864" y="3429000"/>
            <a:ext cx="4176464"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moc panovníka není nikým omezena</a:t>
            </a:r>
            <a:endParaRPr lang="cs-CZ" sz="2000" b="1" dirty="0">
              <a:latin typeface="Times New Roman" pitchFamily="18" charset="0"/>
              <a:cs typeface="Times New Roman" pitchFamily="18" charset="0"/>
            </a:endParaRPr>
          </a:p>
        </p:txBody>
      </p:sp>
      <p:sp>
        <p:nvSpPr>
          <p:cNvPr id="14" name="TextovéPole 13"/>
          <p:cNvSpPr txBox="1"/>
          <p:nvPr/>
        </p:nvSpPr>
        <p:spPr>
          <a:xfrm>
            <a:off x="3347864" y="4005064"/>
            <a:ext cx="5616624"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moc panovníka neomezena, jen státní reformy </a:t>
            </a:r>
            <a:endParaRPr lang="cs-CZ" sz="2000" b="1" dirty="0">
              <a:latin typeface="Times New Roman" pitchFamily="18" charset="0"/>
              <a:cs typeface="Times New Roman" pitchFamily="18" charset="0"/>
            </a:endParaRPr>
          </a:p>
        </p:txBody>
      </p:sp>
      <p:sp>
        <p:nvSpPr>
          <p:cNvPr id="15" name="TextovéPole 14"/>
          <p:cNvSpPr txBox="1"/>
          <p:nvPr/>
        </p:nvSpPr>
        <p:spPr>
          <a:xfrm>
            <a:off x="179513" y="4509120"/>
            <a:ext cx="2304256" cy="400110"/>
          </a:xfrm>
          <a:prstGeom prst="rect">
            <a:avLst/>
          </a:prstGeom>
          <a:noFill/>
        </p:spPr>
        <p:txBody>
          <a:bodyPr wrap="square" rtlCol="0">
            <a:spAutoFit/>
          </a:bodyPr>
          <a:lstStyle/>
          <a:p>
            <a:r>
              <a:rPr lang="cs-CZ" sz="2000" b="1" dirty="0" smtClean="0">
                <a:solidFill>
                  <a:srgbClr val="FF0000"/>
                </a:solidFill>
                <a:latin typeface="Times New Roman" pitchFamily="18" charset="0"/>
                <a:cs typeface="Times New Roman" pitchFamily="18" charset="0"/>
              </a:rPr>
              <a:t>Polsko, České země</a:t>
            </a:r>
            <a:endParaRPr lang="cs-CZ" sz="2000" b="1" dirty="0">
              <a:solidFill>
                <a:srgbClr val="FF0000"/>
              </a:solidFill>
              <a:latin typeface="Times New Roman" pitchFamily="18" charset="0"/>
              <a:cs typeface="Times New Roman" pitchFamily="18" charset="0"/>
            </a:endParaRPr>
          </a:p>
        </p:txBody>
      </p:sp>
      <p:sp>
        <p:nvSpPr>
          <p:cNvPr id="16" name="TextovéPole 15"/>
          <p:cNvSpPr txBox="1"/>
          <p:nvPr/>
        </p:nvSpPr>
        <p:spPr>
          <a:xfrm>
            <a:off x="251520" y="4941168"/>
            <a:ext cx="1800201" cy="369332"/>
          </a:xfrm>
          <a:prstGeom prst="rect">
            <a:avLst/>
          </a:prstGeom>
          <a:noFill/>
        </p:spPr>
        <p:txBody>
          <a:bodyPr wrap="square" rtlCol="0">
            <a:spAutoFit/>
          </a:bodyPr>
          <a:lstStyle/>
          <a:p>
            <a:r>
              <a:rPr lang="cs-CZ" b="1" dirty="0" smtClean="0">
                <a:solidFill>
                  <a:srgbClr val="FF0000"/>
                </a:solidFill>
                <a:latin typeface="Times New Roman" pitchFamily="18" charset="0"/>
                <a:cs typeface="Times New Roman" pitchFamily="18" charset="0"/>
              </a:rPr>
              <a:t>Rusko, Francie</a:t>
            </a:r>
            <a:endParaRPr lang="cs-CZ" b="1" dirty="0">
              <a:solidFill>
                <a:srgbClr val="FF0000"/>
              </a:solidFill>
              <a:latin typeface="Times New Roman" pitchFamily="18" charset="0"/>
              <a:cs typeface="Times New Roman" pitchFamily="18" charset="0"/>
            </a:endParaRPr>
          </a:p>
        </p:txBody>
      </p:sp>
      <p:sp>
        <p:nvSpPr>
          <p:cNvPr id="17" name="TextovéPole 16"/>
          <p:cNvSpPr txBox="1"/>
          <p:nvPr/>
        </p:nvSpPr>
        <p:spPr>
          <a:xfrm>
            <a:off x="251520" y="5301208"/>
            <a:ext cx="2592288" cy="400110"/>
          </a:xfrm>
          <a:prstGeom prst="rect">
            <a:avLst/>
          </a:prstGeom>
          <a:noFill/>
        </p:spPr>
        <p:txBody>
          <a:bodyPr wrap="square" rtlCol="0">
            <a:spAutoFit/>
          </a:bodyPr>
          <a:lstStyle/>
          <a:p>
            <a:r>
              <a:rPr lang="cs-CZ" sz="2000" b="1" dirty="0" smtClean="0">
                <a:solidFill>
                  <a:srgbClr val="FF0000"/>
                </a:solidFill>
                <a:latin typeface="Times New Roman" pitchFamily="18" charset="0"/>
                <a:cs typeface="Times New Roman" pitchFamily="18" charset="0"/>
              </a:rPr>
              <a:t>Rakousko, Prusko</a:t>
            </a:r>
            <a:endParaRPr lang="cs-CZ" sz="2000" b="1" dirty="0">
              <a:solidFill>
                <a:srgbClr val="FF0000"/>
              </a:solidFill>
              <a:latin typeface="Times New Roman" pitchFamily="18" charset="0"/>
              <a:cs typeface="Times New Roman" pitchFamily="18" charset="0"/>
            </a:endParaRPr>
          </a:p>
        </p:txBody>
      </p:sp>
      <p:sp>
        <p:nvSpPr>
          <p:cNvPr id="18" name="TextovéPole 17"/>
          <p:cNvSpPr txBox="1"/>
          <p:nvPr/>
        </p:nvSpPr>
        <p:spPr>
          <a:xfrm>
            <a:off x="251520" y="5733256"/>
            <a:ext cx="2016224" cy="400110"/>
          </a:xfrm>
          <a:prstGeom prst="rect">
            <a:avLst/>
          </a:prstGeom>
          <a:noFill/>
        </p:spPr>
        <p:txBody>
          <a:bodyPr wrap="square" rtlCol="0">
            <a:spAutoFit/>
          </a:bodyPr>
          <a:lstStyle/>
          <a:p>
            <a:r>
              <a:rPr lang="cs-CZ" sz="2000" b="1" dirty="0" smtClean="0">
                <a:solidFill>
                  <a:srgbClr val="FF0000"/>
                </a:solidFill>
                <a:latin typeface="Times New Roman" pitchFamily="18" charset="0"/>
                <a:cs typeface="Times New Roman" pitchFamily="18" charset="0"/>
              </a:rPr>
              <a:t>Velká Británie</a:t>
            </a:r>
            <a:endParaRPr lang="cs-CZ" sz="2000" b="1" dirty="0">
              <a:solidFill>
                <a:srgbClr val="FF0000"/>
              </a:solidFill>
              <a:latin typeface="Times New Roman" pitchFamily="18" charset="0"/>
              <a:cs typeface="Times New Roman" pitchFamily="18" charset="0"/>
            </a:endParaRPr>
          </a:p>
        </p:txBody>
      </p:sp>
      <p:pic>
        <p:nvPicPr>
          <p:cNvPr id="4098" name="Picture 2" descr="http://upload.wikimedia.org/wikipedia/commons/thumb/5/5f/Louis_XIV_of_France.jpg/280px-Louis_XIV_of_France.jpg">
            <a:hlinkClick r:id="rId2"/>
          </p:cNvPr>
          <p:cNvPicPr>
            <a:picLocks noChangeAspect="1" noChangeArrowheads="1"/>
          </p:cNvPicPr>
          <p:nvPr/>
        </p:nvPicPr>
        <p:blipFill>
          <a:blip r:embed="rId3" cstate="print"/>
          <a:srcRect/>
          <a:stretch>
            <a:fillRect/>
          </a:stretch>
        </p:blipFill>
        <p:spPr bwMode="auto">
          <a:xfrm>
            <a:off x="6588224" y="4437112"/>
            <a:ext cx="1584176" cy="2251793"/>
          </a:xfrm>
          <a:prstGeom prst="rect">
            <a:avLst/>
          </a:prstGeom>
          <a:noFill/>
        </p:spPr>
      </p:pic>
      <p:sp>
        <p:nvSpPr>
          <p:cNvPr id="19" name="TextovéPole 18"/>
          <p:cNvSpPr txBox="1"/>
          <p:nvPr/>
        </p:nvSpPr>
        <p:spPr>
          <a:xfrm>
            <a:off x="5508104" y="4365104"/>
            <a:ext cx="936104" cy="369332"/>
          </a:xfrm>
          <a:prstGeom prst="rect">
            <a:avLst/>
          </a:prstGeom>
          <a:noFill/>
        </p:spPr>
        <p:txBody>
          <a:bodyPr wrap="square" rtlCol="0">
            <a:spAutoFit/>
          </a:bodyPr>
          <a:lstStyle/>
          <a:p>
            <a:r>
              <a:rPr lang="cs-CZ" b="1" dirty="0" smtClean="0">
                <a:latin typeface="Times New Roman" pitchFamily="18" charset="0"/>
                <a:cs typeface="Times New Roman" pitchFamily="18" charset="0"/>
              </a:rPr>
              <a:t>Obr. 2</a:t>
            </a:r>
            <a:endParaRPr lang="cs-CZ" b="1" dirty="0">
              <a:latin typeface="Times New Roman" pitchFamily="18" charset="0"/>
              <a:cs typeface="Times New Roman" pitchFamily="18" charset="0"/>
            </a:endParaRPr>
          </a:p>
        </p:txBody>
      </p:sp>
      <p:pic>
        <p:nvPicPr>
          <p:cNvPr id="4100" name="Picture 4" descr="http://www.zememeric.cz/osobnosti/foto/802_II._Josef.jpg">
            <a:hlinkClick r:id="rId4"/>
          </p:cNvPr>
          <p:cNvPicPr>
            <a:picLocks noChangeAspect="1" noChangeArrowheads="1"/>
          </p:cNvPicPr>
          <p:nvPr/>
        </p:nvPicPr>
        <p:blipFill>
          <a:blip r:embed="rId5" cstate="print"/>
          <a:srcRect/>
          <a:stretch>
            <a:fillRect/>
          </a:stretch>
        </p:blipFill>
        <p:spPr bwMode="auto">
          <a:xfrm>
            <a:off x="3923928" y="4437112"/>
            <a:ext cx="1565391" cy="2160240"/>
          </a:xfrm>
          <a:prstGeom prst="rect">
            <a:avLst/>
          </a:prstGeom>
          <a:noFill/>
        </p:spPr>
      </p:pic>
      <p:sp>
        <p:nvSpPr>
          <p:cNvPr id="20" name="TextovéPole 19"/>
          <p:cNvSpPr txBox="1"/>
          <p:nvPr/>
        </p:nvSpPr>
        <p:spPr>
          <a:xfrm>
            <a:off x="2843808" y="4365104"/>
            <a:ext cx="1008112" cy="400110"/>
          </a:xfrm>
          <a:prstGeom prst="rect">
            <a:avLst/>
          </a:prstGeom>
          <a:noFill/>
        </p:spPr>
        <p:txBody>
          <a:bodyPr wrap="square" rtlCol="0">
            <a:spAutoFit/>
          </a:bodyPr>
          <a:lstStyle/>
          <a:p>
            <a:r>
              <a:rPr lang="cs-CZ" sz="2000" b="1" dirty="0" smtClean="0">
                <a:latin typeface="Times New Roman" pitchFamily="18" charset="0"/>
                <a:cs typeface="Times New Roman" pitchFamily="18" charset="0"/>
              </a:rPr>
              <a:t>Obr</a:t>
            </a:r>
            <a:r>
              <a:rPr lang="cs-CZ" b="1" dirty="0" smtClean="0">
                <a:latin typeface="Times New Roman" pitchFamily="18" charset="0"/>
                <a:cs typeface="Times New Roman" pitchFamily="18" charset="0"/>
              </a:rPr>
              <a:t>. 1</a:t>
            </a:r>
            <a:endParaRPr lang="cs-CZ" b="1" dirty="0">
              <a:latin typeface="Times New Roman" pitchFamily="18" charset="0"/>
              <a:cs typeface="Times New Roman" pitchFamily="18" charset="0"/>
            </a:endParaRPr>
          </a:p>
        </p:txBody>
      </p:sp>
    </p:spTree>
    <p:extLst>
      <p:ext uri="{BB962C8B-B14F-4D97-AF65-F5344CB8AC3E}">
        <p14:creationId xmlns:p14="http://schemas.microsoft.com/office/powerpoint/2010/main" xmlns="" val="1301132640"/>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par>
                                <p:cTn id="16" presetID="55"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000" fill="hold"/>
                                        <p:tgtEl>
                                          <p:spTgt spid="8"/>
                                        </p:tgtEl>
                                        <p:attrNameLst>
                                          <p:attrName>ppt_w</p:attrName>
                                        </p:attrNameLst>
                                      </p:cBhvr>
                                      <p:tavLst>
                                        <p:tav tm="0">
                                          <p:val>
                                            <p:strVal val="#ppt_w*0.70"/>
                                          </p:val>
                                        </p:tav>
                                        <p:tav tm="100000">
                                          <p:val>
                                            <p:strVal val="#ppt_w"/>
                                          </p:val>
                                        </p:tav>
                                      </p:tavLst>
                                    </p:anim>
                                    <p:anim calcmode="lin" valueType="num">
                                      <p:cBhvr>
                                        <p:cTn id="19" dur="1000" fill="hold"/>
                                        <p:tgtEl>
                                          <p:spTgt spid="8"/>
                                        </p:tgtEl>
                                        <p:attrNameLst>
                                          <p:attrName>ppt_h</p:attrName>
                                        </p:attrNameLst>
                                      </p:cBhvr>
                                      <p:tavLst>
                                        <p:tav tm="0">
                                          <p:val>
                                            <p:strVal val="#ppt_h"/>
                                          </p:val>
                                        </p:tav>
                                        <p:tav tm="100000">
                                          <p:val>
                                            <p:strVal val="#ppt_h"/>
                                          </p:val>
                                        </p:tav>
                                      </p:tavLst>
                                    </p:anim>
                                    <p:animEffect transition="in" filter="fade">
                                      <p:cBhvr>
                                        <p:cTn id="20" dur="1000"/>
                                        <p:tgtEl>
                                          <p:spTgt spid="8"/>
                                        </p:tgtEl>
                                      </p:cBhvr>
                                    </p:animEffect>
                                  </p:childTnLst>
                                </p:cTn>
                              </p:par>
                              <p:par>
                                <p:cTn id="21" presetID="55"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p:cTn id="23" dur="1000" fill="hold"/>
                                        <p:tgtEl>
                                          <p:spTgt spid="10"/>
                                        </p:tgtEl>
                                        <p:attrNameLst>
                                          <p:attrName>ppt_w</p:attrName>
                                        </p:attrNameLst>
                                      </p:cBhvr>
                                      <p:tavLst>
                                        <p:tav tm="0">
                                          <p:val>
                                            <p:strVal val="#ppt_w*0.70"/>
                                          </p:val>
                                        </p:tav>
                                        <p:tav tm="100000">
                                          <p:val>
                                            <p:strVal val="#ppt_w"/>
                                          </p:val>
                                        </p:tav>
                                      </p:tavLst>
                                    </p:anim>
                                    <p:anim calcmode="lin" valueType="num">
                                      <p:cBhvr>
                                        <p:cTn id="24" dur="1000" fill="hold"/>
                                        <p:tgtEl>
                                          <p:spTgt spid="10"/>
                                        </p:tgtEl>
                                        <p:attrNameLst>
                                          <p:attrName>ppt_h</p:attrName>
                                        </p:attrNameLst>
                                      </p:cBhvr>
                                      <p:tavLst>
                                        <p:tav tm="0">
                                          <p:val>
                                            <p:strVal val="#ppt_h"/>
                                          </p:val>
                                        </p:tav>
                                        <p:tav tm="100000">
                                          <p:val>
                                            <p:strVal val="#ppt_h"/>
                                          </p:val>
                                        </p:tav>
                                      </p:tavLst>
                                    </p:anim>
                                    <p:animEffect transition="in" filter="fade">
                                      <p:cBhvr>
                                        <p:cTn id="25" dur="1000"/>
                                        <p:tgtEl>
                                          <p:spTgt spid="10"/>
                                        </p:tgtEl>
                                      </p:cBhvr>
                                    </p:animEffect>
                                  </p:childTnLst>
                                </p:cTn>
                              </p:par>
                              <p:par>
                                <p:cTn id="26" presetID="55"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strVal val="#ppt_w*0.70"/>
                                          </p:val>
                                        </p:tav>
                                        <p:tav tm="100000">
                                          <p:val>
                                            <p:strVal val="#ppt_w"/>
                                          </p:val>
                                        </p:tav>
                                      </p:tavLst>
                                    </p:anim>
                                    <p:anim calcmode="lin" valueType="num">
                                      <p:cBhvr>
                                        <p:cTn id="29" dur="1000" fill="hold"/>
                                        <p:tgtEl>
                                          <p:spTgt spid="11"/>
                                        </p:tgtEl>
                                        <p:attrNameLst>
                                          <p:attrName>ppt_h</p:attrName>
                                        </p:attrNameLst>
                                      </p:cBhvr>
                                      <p:tavLst>
                                        <p:tav tm="0">
                                          <p:val>
                                            <p:strVal val="#ppt_h"/>
                                          </p:val>
                                        </p:tav>
                                        <p:tav tm="100000">
                                          <p:val>
                                            <p:strVal val="#ppt_h"/>
                                          </p:val>
                                        </p:tav>
                                      </p:tavLst>
                                    </p:anim>
                                    <p:animEffect transition="in" filter="fade">
                                      <p:cBhvr>
                                        <p:cTn id="30" dur="1000"/>
                                        <p:tgtEl>
                                          <p:spTgt spid="11"/>
                                        </p:tgtEl>
                                      </p:cBhvr>
                                    </p:animEffect>
                                  </p:childTnLst>
                                </p:cTn>
                              </p:par>
                            </p:childTnLst>
                          </p:cTn>
                        </p:par>
                        <p:par>
                          <p:cTn id="31" fill="hold">
                            <p:stCondLst>
                              <p:cond delay="2000"/>
                            </p:stCondLst>
                            <p:childTnLst>
                              <p:par>
                                <p:cTn id="32" presetID="55" presetClass="entr" presetSubtype="0" fill="hold" grpId="0" nodeType="afterEffect">
                                  <p:stCondLst>
                                    <p:cond delay="0"/>
                                  </p:stCondLst>
                                  <p:childTnLst>
                                    <p:set>
                                      <p:cBhvr>
                                        <p:cTn id="33" dur="1" fill="hold">
                                          <p:stCondLst>
                                            <p:cond delay="0"/>
                                          </p:stCondLst>
                                        </p:cTn>
                                        <p:tgtEl>
                                          <p:spTgt spid="6"/>
                                        </p:tgtEl>
                                        <p:attrNameLst>
                                          <p:attrName>style.visibility</p:attrName>
                                        </p:attrNameLst>
                                      </p:cBhvr>
                                      <p:to>
                                        <p:strVal val="visible"/>
                                      </p:to>
                                    </p:set>
                                    <p:anim calcmode="lin" valueType="num">
                                      <p:cBhvr>
                                        <p:cTn id="34" dur="1000" fill="hold"/>
                                        <p:tgtEl>
                                          <p:spTgt spid="6"/>
                                        </p:tgtEl>
                                        <p:attrNameLst>
                                          <p:attrName>ppt_w</p:attrName>
                                        </p:attrNameLst>
                                      </p:cBhvr>
                                      <p:tavLst>
                                        <p:tav tm="0">
                                          <p:val>
                                            <p:strVal val="#ppt_w*0.70"/>
                                          </p:val>
                                        </p:tav>
                                        <p:tav tm="100000">
                                          <p:val>
                                            <p:strVal val="#ppt_w"/>
                                          </p:val>
                                        </p:tav>
                                      </p:tavLst>
                                    </p:anim>
                                    <p:anim calcmode="lin" valueType="num">
                                      <p:cBhvr>
                                        <p:cTn id="35" dur="1000" fill="hold"/>
                                        <p:tgtEl>
                                          <p:spTgt spid="6"/>
                                        </p:tgtEl>
                                        <p:attrNameLst>
                                          <p:attrName>ppt_h</p:attrName>
                                        </p:attrNameLst>
                                      </p:cBhvr>
                                      <p:tavLst>
                                        <p:tav tm="0">
                                          <p:val>
                                            <p:strVal val="#ppt_h"/>
                                          </p:val>
                                        </p:tav>
                                        <p:tav tm="100000">
                                          <p:val>
                                            <p:strVal val="#ppt_h"/>
                                          </p:val>
                                        </p:tav>
                                      </p:tavLst>
                                    </p:anim>
                                    <p:animEffect transition="in" filter="fade">
                                      <p:cBhvr>
                                        <p:cTn id="36" dur="1000"/>
                                        <p:tgtEl>
                                          <p:spTgt spid="6"/>
                                        </p:tgtEl>
                                      </p:cBhvr>
                                    </p:animEffect>
                                  </p:childTnLst>
                                </p:cTn>
                              </p:par>
                              <p:par>
                                <p:cTn id="37" presetID="55" presetClass="entr" presetSubtype="0" fill="hold" grpId="0" nodeType="withEffect">
                                  <p:stCondLst>
                                    <p:cond delay="0"/>
                                  </p:stCondLst>
                                  <p:childTnLst>
                                    <p:set>
                                      <p:cBhvr>
                                        <p:cTn id="38" dur="1" fill="hold">
                                          <p:stCondLst>
                                            <p:cond delay="0"/>
                                          </p:stCondLst>
                                        </p:cTn>
                                        <p:tgtEl>
                                          <p:spTgt spid="12">
                                            <p:txEl>
                                              <p:pRg st="0" end="0"/>
                                            </p:txEl>
                                          </p:spTgt>
                                        </p:tgtEl>
                                        <p:attrNameLst>
                                          <p:attrName>style.visibility</p:attrName>
                                        </p:attrNameLst>
                                      </p:cBhvr>
                                      <p:to>
                                        <p:strVal val="visible"/>
                                      </p:to>
                                    </p:set>
                                    <p:anim calcmode="lin" valueType="num">
                                      <p:cBhvr>
                                        <p:cTn id="39"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40"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41" dur="1000"/>
                                        <p:tgtEl>
                                          <p:spTgt spid="12">
                                            <p:txEl>
                                              <p:pRg st="0" end="0"/>
                                            </p:txEl>
                                          </p:spTgt>
                                        </p:tgtEl>
                                      </p:cBhvr>
                                    </p:animEffect>
                                  </p:childTnLst>
                                </p:cTn>
                              </p:par>
                              <p:par>
                                <p:cTn id="42" presetID="55" presetClass="entr" presetSubtype="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anim calcmode="lin" valueType="num">
                                      <p:cBhvr>
                                        <p:cTn id="44" dur="1000" fill="hold"/>
                                        <p:tgtEl>
                                          <p:spTgt spid="13"/>
                                        </p:tgtEl>
                                        <p:attrNameLst>
                                          <p:attrName>ppt_w</p:attrName>
                                        </p:attrNameLst>
                                      </p:cBhvr>
                                      <p:tavLst>
                                        <p:tav tm="0">
                                          <p:val>
                                            <p:strVal val="#ppt_w*0.70"/>
                                          </p:val>
                                        </p:tav>
                                        <p:tav tm="100000">
                                          <p:val>
                                            <p:strVal val="#ppt_w"/>
                                          </p:val>
                                        </p:tav>
                                      </p:tavLst>
                                    </p:anim>
                                    <p:anim calcmode="lin" valueType="num">
                                      <p:cBhvr>
                                        <p:cTn id="45" dur="1000" fill="hold"/>
                                        <p:tgtEl>
                                          <p:spTgt spid="13"/>
                                        </p:tgtEl>
                                        <p:attrNameLst>
                                          <p:attrName>ppt_h</p:attrName>
                                        </p:attrNameLst>
                                      </p:cBhvr>
                                      <p:tavLst>
                                        <p:tav tm="0">
                                          <p:val>
                                            <p:strVal val="#ppt_h"/>
                                          </p:val>
                                        </p:tav>
                                        <p:tav tm="100000">
                                          <p:val>
                                            <p:strVal val="#ppt_h"/>
                                          </p:val>
                                        </p:tav>
                                      </p:tavLst>
                                    </p:anim>
                                    <p:animEffect transition="in" filter="fade">
                                      <p:cBhvr>
                                        <p:cTn id="46" dur="1000"/>
                                        <p:tgtEl>
                                          <p:spTgt spid="13"/>
                                        </p:tgtEl>
                                      </p:cBhvr>
                                    </p:animEffect>
                                  </p:childTnLst>
                                </p:cTn>
                              </p:par>
                              <p:par>
                                <p:cTn id="47" presetID="55"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p:cTn id="49" dur="1000" fill="hold"/>
                                        <p:tgtEl>
                                          <p:spTgt spid="14"/>
                                        </p:tgtEl>
                                        <p:attrNameLst>
                                          <p:attrName>ppt_w</p:attrName>
                                        </p:attrNameLst>
                                      </p:cBhvr>
                                      <p:tavLst>
                                        <p:tav tm="0">
                                          <p:val>
                                            <p:strVal val="#ppt_w*0.70"/>
                                          </p:val>
                                        </p:tav>
                                        <p:tav tm="100000">
                                          <p:val>
                                            <p:strVal val="#ppt_w"/>
                                          </p:val>
                                        </p:tav>
                                      </p:tavLst>
                                    </p:anim>
                                    <p:anim calcmode="lin" valueType="num">
                                      <p:cBhvr>
                                        <p:cTn id="50" dur="1000" fill="hold"/>
                                        <p:tgtEl>
                                          <p:spTgt spid="14"/>
                                        </p:tgtEl>
                                        <p:attrNameLst>
                                          <p:attrName>ppt_h</p:attrName>
                                        </p:attrNameLst>
                                      </p:cBhvr>
                                      <p:tavLst>
                                        <p:tav tm="0">
                                          <p:val>
                                            <p:strVal val="#ppt_h"/>
                                          </p:val>
                                        </p:tav>
                                        <p:tav tm="100000">
                                          <p:val>
                                            <p:strVal val="#ppt_h"/>
                                          </p:val>
                                        </p:tav>
                                      </p:tavLst>
                                    </p:anim>
                                    <p:animEffect transition="in" filter="fade">
                                      <p:cBhvr>
                                        <p:cTn id="51" dur="1000"/>
                                        <p:tgtEl>
                                          <p:spTgt spid="14"/>
                                        </p:tgtEl>
                                      </p:cBhvr>
                                    </p:animEffect>
                                  </p:childTnLst>
                                </p:cTn>
                              </p:par>
                            </p:childTnLst>
                          </p:cTn>
                        </p:par>
                        <p:par>
                          <p:cTn id="52" fill="hold">
                            <p:stCondLst>
                              <p:cond delay="3000"/>
                            </p:stCondLst>
                            <p:childTnLst>
                              <p:par>
                                <p:cTn id="53" presetID="55" presetClass="entr" presetSubtype="0" fill="hold" grpId="0" nodeType="after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anim calcmode="lin" valueType="num">
                                      <p:cBhvr>
                                        <p:cTn id="55" dur="1000" fill="hold"/>
                                        <p:tgtEl>
                                          <p:spTgt spid="15">
                                            <p:txEl>
                                              <p:pRg st="0" end="0"/>
                                            </p:txEl>
                                          </p:spTgt>
                                        </p:tgtEl>
                                        <p:attrNameLst>
                                          <p:attrName>ppt_w</p:attrName>
                                        </p:attrNameLst>
                                      </p:cBhvr>
                                      <p:tavLst>
                                        <p:tav tm="0">
                                          <p:val>
                                            <p:strVal val="#ppt_w*0.70"/>
                                          </p:val>
                                        </p:tav>
                                        <p:tav tm="100000">
                                          <p:val>
                                            <p:strVal val="#ppt_w"/>
                                          </p:val>
                                        </p:tav>
                                      </p:tavLst>
                                    </p:anim>
                                    <p:anim calcmode="lin" valueType="num">
                                      <p:cBhvr>
                                        <p:cTn id="56" dur="1000" fill="hold"/>
                                        <p:tgtEl>
                                          <p:spTgt spid="15">
                                            <p:txEl>
                                              <p:pRg st="0" end="0"/>
                                            </p:txEl>
                                          </p:spTgt>
                                        </p:tgtEl>
                                        <p:attrNameLst>
                                          <p:attrName>ppt_h</p:attrName>
                                        </p:attrNameLst>
                                      </p:cBhvr>
                                      <p:tavLst>
                                        <p:tav tm="0">
                                          <p:val>
                                            <p:strVal val="#ppt_h"/>
                                          </p:val>
                                        </p:tav>
                                        <p:tav tm="100000">
                                          <p:val>
                                            <p:strVal val="#ppt_h"/>
                                          </p:val>
                                        </p:tav>
                                      </p:tavLst>
                                    </p:anim>
                                    <p:animEffect transition="in" filter="fade">
                                      <p:cBhvr>
                                        <p:cTn id="57" dur="1000"/>
                                        <p:tgtEl>
                                          <p:spTgt spid="15">
                                            <p:txEl>
                                              <p:pRg st="0" end="0"/>
                                            </p:txEl>
                                          </p:spTgt>
                                        </p:tgtEl>
                                      </p:cBhvr>
                                    </p:animEffect>
                                  </p:childTnLst>
                                </p:cTn>
                              </p:par>
                              <p:par>
                                <p:cTn id="58" presetID="55" presetClass="entr" presetSubtype="0" fill="hold" nodeType="withEffect">
                                  <p:stCondLst>
                                    <p:cond delay="0"/>
                                  </p:stCondLst>
                                  <p:childTnLst>
                                    <p:set>
                                      <p:cBhvr>
                                        <p:cTn id="59" dur="1" fill="hold">
                                          <p:stCondLst>
                                            <p:cond delay="0"/>
                                          </p:stCondLst>
                                        </p:cTn>
                                        <p:tgtEl>
                                          <p:spTgt spid="16">
                                            <p:txEl>
                                              <p:pRg st="0" end="0"/>
                                            </p:txEl>
                                          </p:spTgt>
                                        </p:tgtEl>
                                        <p:attrNameLst>
                                          <p:attrName>style.visibility</p:attrName>
                                        </p:attrNameLst>
                                      </p:cBhvr>
                                      <p:to>
                                        <p:strVal val="visible"/>
                                      </p:to>
                                    </p:set>
                                    <p:anim calcmode="lin" valueType="num">
                                      <p:cBhvr>
                                        <p:cTn id="60" dur="1000" fill="hold"/>
                                        <p:tgtEl>
                                          <p:spTgt spid="16">
                                            <p:txEl>
                                              <p:pRg st="0" end="0"/>
                                            </p:txEl>
                                          </p:spTgt>
                                        </p:tgtEl>
                                        <p:attrNameLst>
                                          <p:attrName>ppt_w</p:attrName>
                                        </p:attrNameLst>
                                      </p:cBhvr>
                                      <p:tavLst>
                                        <p:tav tm="0">
                                          <p:val>
                                            <p:strVal val="#ppt_w*0.70"/>
                                          </p:val>
                                        </p:tav>
                                        <p:tav tm="100000">
                                          <p:val>
                                            <p:strVal val="#ppt_w"/>
                                          </p:val>
                                        </p:tav>
                                      </p:tavLst>
                                    </p:anim>
                                    <p:anim calcmode="lin" valueType="num">
                                      <p:cBhvr>
                                        <p:cTn id="61" dur="1000" fill="hold"/>
                                        <p:tgtEl>
                                          <p:spTgt spid="16">
                                            <p:txEl>
                                              <p:pRg st="0" end="0"/>
                                            </p:txEl>
                                          </p:spTgt>
                                        </p:tgtEl>
                                        <p:attrNameLst>
                                          <p:attrName>ppt_h</p:attrName>
                                        </p:attrNameLst>
                                      </p:cBhvr>
                                      <p:tavLst>
                                        <p:tav tm="0">
                                          <p:val>
                                            <p:strVal val="#ppt_h"/>
                                          </p:val>
                                        </p:tav>
                                        <p:tav tm="100000">
                                          <p:val>
                                            <p:strVal val="#ppt_h"/>
                                          </p:val>
                                        </p:tav>
                                      </p:tavLst>
                                    </p:anim>
                                    <p:animEffect transition="in" filter="fade">
                                      <p:cBhvr>
                                        <p:cTn id="62" dur="1000"/>
                                        <p:tgtEl>
                                          <p:spTgt spid="16">
                                            <p:txEl>
                                              <p:pRg st="0" end="0"/>
                                            </p:txEl>
                                          </p:spTgt>
                                        </p:tgtEl>
                                      </p:cBhvr>
                                    </p:animEffect>
                                  </p:childTnLst>
                                </p:cTn>
                              </p:par>
                              <p:par>
                                <p:cTn id="63" presetID="55" presetClass="entr" presetSubtype="0" fill="hold" nodeType="withEffect">
                                  <p:stCondLst>
                                    <p:cond delay="0"/>
                                  </p:stCondLst>
                                  <p:childTnLst>
                                    <p:set>
                                      <p:cBhvr>
                                        <p:cTn id="64" dur="1" fill="hold">
                                          <p:stCondLst>
                                            <p:cond delay="0"/>
                                          </p:stCondLst>
                                        </p:cTn>
                                        <p:tgtEl>
                                          <p:spTgt spid="17">
                                            <p:txEl>
                                              <p:pRg st="0" end="0"/>
                                            </p:txEl>
                                          </p:spTgt>
                                        </p:tgtEl>
                                        <p:attrNameLst>
                                          <p:attrName>style.visibility</p:attrName>
                                        </p:attrNameLst>
                                      </p:cBhvr>
                                      <p:to>
                                        <p:strVal val="visible"/>
                                      </p:to>
                                    </p:set>
                                    <p:anim calcmode="lin" valueType="num">
                                      <p:cBhvr>
                                        <p:cTn id="65" dur="1000" fill="hold"/>
                                        <p:tgtEl>
                                          <p:spTgt spid="17">
                                            <p:txEl>
                                              <p:pRg st="0" end="0"/>
                                            </p:txEl>
                                          </p:spTgt>
                                        </p:tgtEl>
                                        <p:attrNameLst>
                                          <p:attrName>ppt_w</p:attrName>
                                        </p:attrNameLst>
                                      </p:cBhvr>
                                      <p:tavLst>
                                        <p:tav tm="0">
                                          <p:val>
                                            <p:strVal val="#ppt_w*0.70"/>
                                          </p:val>
                                        </p:tav>
                                        <p:tav tm="100000">
                                          <p:val>
                                            <p:strVal val="#ppt_w"/>
                                          </p:val>
                                        </p:tav>
                                      </p:tavLst>
                                    </p:anim>
                                    <p:anim calcmode="lin" valueType="num">
                                      <p:cBhvr>
                                        <p:cTn id="66" dur="1000" fill="hold"/>
                                        <p:tgtEl>
                                          <p:spTgt spid="17">
                                            <p:txEl>
                                              <p:pRg st="0" end="0"/>
                                            </p:txEl>
                                          </p:spTgt>
                                        </p:tgtEl>
                                        <p:attrNameLst>
                                          <p:attrName>ppt_h</p:attrName>
                                        </p:attrNameLst>
                                      </p:cBhvr>
                                      <p:tavLst>
                                        <p:tav tm="0">
                                          <p:val>
                                            <p:strVal val="#ppt_h"/>
                                          </p:val>
                                        </p:tav>
                                        <p:tav tm="100000">
                                          <p:val>
                                            <p:strVal val="#ppt_h"/>
                                          </p:val>
                                        </p:tav>
                                      </p:tavLst>
                                    </p:anim>
                                    <p:animEffect transition="in" filter="fade">
                                      <p:cBhvr>
                                        <p:cTn id="67" dur="1000"/>
                                        <p:tgtEl>
                                          <p:spTgt spid="17">
                                            <p:txEl>
                                              <p:pRg st="0" end="0"/>
                                            </p:txEl>
                                          </p:spTgt>
                                        </p:tgtEl>
                                      </p:cBhvr>
                                    </p:animEffect>
                                  </p:childTnLst>
                                </p:cTn>
                              </p:par>
                              <p:par>
                                <p:cTn id="68" presetID="55" presetClass="entr" presetSubtype="0" fill="hold" grpId="0" nodeType="withEffect">
                                  <p:stCondLst>
                                    <p:cond delay="0"/>
                                  </p:stCondLst>
                                  <p:childTnLst>
                                    <p:set>
                                      <p:cBhvr>
                                        <p:cTn id="69" dur="1" fill="hold">
                                          <p:stCondLst>
                                            <p:cond delay="0"/>
                                          </p:stCondLst>
                                        </p:cTn>
                                        <p:tgtEl>
                                          <p:spTgt spid="18">
                                            <p:txEl>
                                              <p:pRg st="0" end="0"/>
                                            </p:txEl>
                                          </p:spTgt>
                                        </p:tgtEl>
                                        <p:attrNameLst>
                                          <p:attrName>style.visibility</p:attrName>
                                        </p:attrNameLst>
                                      </p:cBhvr>
                                      <p:to>
                                        <p:strVal val="visible"/>
                                      </p:to>
                                    </p:set>
                                    <p:anim calcmode="lin" valueType="num">
                                      <p:cBhvr>
                                        <p:cTn id="70" dur="1000" fill="hold"/>
                                        <p:tgtEl>
                                          <p:spTgt spid="18">
                                            <p:txEl>
                                              <p:pRg st="0" end="0"/>
                                            </p:txEl>
                                          </p:spTgt>
                                        </p:tgtEl>
                                        <p:attrNameLst>
                                          <p:attrName>ppt_w</p:attrName>
                                        </p:attrNameLst>
                                      </p:cBhvr>
                                      <p:tavLst>
                                        <p:tav tm="0">
                                          <p:val>
                                            <p:strVal val="#ppt_w*0.70"/>
                                          </p:val>
                                        </p:tav>
                                        <p:tav tm="100000">
                                          <p:val>
                                            <p:strVal val="#ppt_w"/>
                                          </p:val>
                                        </p:tav>
                                      </p:tavLst>
                                    </p:anim>
                                    <p:anim calcmode="lin" valueType="num">
                                      <p:cBhvr>
                                        <p:cTn id="71" dur="1000" fill="hold"/>
                                        <p:tgtEl>
                                          <p:spTgt spid="18">
                                            <p:txEl>
                                              <p:pRg st="0" end="0"/>
                                            </p:txEl>
                                          </p:spTgt>
                                        </p:tgtEl>
                                        <p:attrNameLst>
                                          <p:attrName>ppt_h</p:attrName>
                                        </p:attrNameLst>
                                      </p:cBhvr>
                                      <p:tavLst>
                                        <p:tav tm="0">
                                          <p:val>
                                            <p:strVal val="#ppt_h"/>
                                          </p:val>
                                        </p:tav>
                                        <p:tav tm="100000">
                                          <p:val>
                                            <p:strVal val="#ppt_h"/>
                                          </p:val>
                                        </p:tav>
                                      </p:tavLst>
                                    </p:anim>
                                    <p:animEffect transition="in" filter="fade">
                                      <p:cBhvr>
                                        <p:cTn id="72" dur="1000"/>
                                        <p:tgtEl>
                                          <p:spTgt spid="18">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0" presetClass="path" presetSubtype="0" accel="50000" decel="50000" fill="hold" grpId="1" nodeType="clickEffect">
                                  <p:stCondLst>
                                    <p:cond delay="0"/>
                                  </p:stCondLst>
                                  <p:childTnLst>
                                    <p:animMotion origin="layout" path="M 0.00399 -0.03055 L 0.00399 0.15857 " pathEditMode="relative" rAng="0" ptsTypes="AA">
                                      <p:cBhvr>
                                        <p:cTn id="76" dur="2000" fill="hold"/>
                                        <p:tgtEl>
                                          <p:spTgt spid="6"/>
                                        </p:tgtEl>
                                        <p:attrNameLst>
                                          <p:attrName>ppt_x</p:attrName>
                                          <p:attrName>ppt_y</p:attrName>
                                        </p:attrNameLst>
                                      </p:cBhvr>
                                      <p:rCtr x="0" y="94"/>
                                    </p:animMotion>
                                  </p:childTnLst>
                                </p:cTn>
                              </p:par>
                            </p:childTnLst>
                          </p:cTn>
                        </p:par>
                      </p:childTnLst>
                    </p:cTn>
                  </p:par>
                  <p:par>
                    <p:cTn id="77" fill="hold">
                      <p:stCondLst>
                        <p:cond delay="indefinite"/>
                      </p:stCondLst>
                      <p:childTnLst>
                        <p:par>
                          <p:cTn id="78" fill="hold">
                            <p:stCondLst>
                              <p:cond delay="0"/>
                            </p:stCondLst>
                            <p:childTnLst>
                              <p:par>
                                <p:cTn id="79" presetID="0" presetClass="path" presetSubtype="0" accel="50000" decel="50000" fill="hold" nodeType="clickEffect">
                                  <p:stCondLst>
                                    <p:cond delay="0"/>
                                  </p:stCondLst>
                                  <p:childTnLst>
                                    <p:animMotion origin="layout" path="M 0 0 L 0 0.13657 " pathEditMode="relative" ptsTypes="AA">
                                      <p:cBhvr>
                                        <p:cTn id="80" dur="2000" fill="hold"/>
                                        <p:tgtEl>
                                          <p:spTgt spid="12">
                                            <p:txEl>
                                              <p:pRg st="0" end="0"/>
                                            </p:txEl>
                                          </p:spTgt>
                                        </p:tgtEl>
                                        <p:attrNameLst>
                                          <p:attrName>ppt_x</p:attrName>
                                          <p:attrName>ppt_y</p:attrName>
                                        </p:attrNameLst>
                                      </p:cBhvr>
                                    </p:animMotion>
                                  </p:childTnLst>
                                </p:cTn>
                              </p:par>
                            </p:childTnLst>
                          </p:cTn>
                        </p:par>
                      </p:childTnLst>
                    </p:cTn>
                  </p:par>
                  <p:par>
                    <p:cTn id="81" fill="hold">
                      <p:stCondLst>
                        <p:cond delay="indefinite"/>
                      </p:stCondLst>
                      <p:childTnLst>
                        <p:par>
                          <p:cTn id="82" fill="hold">
                            <p:stCondLst>
                              <p:cond delay="0"/>
                            </p:stCondLst>
                            <p:childTnLst>
                              <p:par>
                                <p:cTn id="83" presetID="0" presetClass="path" presetSubtype="0" accel="50000" decel="50000" fill="hold" grpId="1" nodeType="clickEffect">
                                  <p:stCondLst>
                                    <p:cond delay="0"/>
                                  </p:stCondLst>
                                  <p:childTnLst>
                                    <p:animMotion origin="layout" path="M 5.55556E-7 0 L 5.55556E-7 -0.21806 " pathEditMode="relative" rAng="0" ptsTypes="AA">
                                      <p:cBhvr>
                                        <p:cTn id="84" dur="2000" fill="hold"/>
                                        <p:tgtEl>
                                          <p:spTgt spid="13"/>
                                        </p:tgtEl>
                                        <p:attrNameLst>
                                          <p:attrName>ppt_x</p:attrName>
                                          <p:attrName>ppt_y</p:attrName>
                                        </p:attrNameLst>
                                      </p:cBhvr>
                                      <p:rCtr x="0" y="-109"/>
                                    </p:animMotion>
                                  </p:childTnLst>
                                </p:cTn>
                              </p:par>
                            </p:childTnLst>
                          </p:cTn>
                        </p:par>
                      </p:childTnLst>
                    </p:cTn>
                  </p:par>
                  <p:par>
                    <p:cTn id="85" fill="hold">
                      <p:stCondLst>
                        <p:cond delay="indefinite"/>
                      </p:stCondLst>
                      <p:childTnLst>
                        <p:par>
                          <p:cTn id="86" fill="hold">
                            <p:stCondLst>
                              <p:cond delay="0"/>
                            </p:stCondLst>
                            <p:childTnLst>
                              <p:par>
                                <p:cTn id="87" presetID="0" presetClass="path" presetSubtype="0" accel="50000" decel="50000" fill="hold" grpId="1" nodeType="clickEffect">
                                  <p:stCondLst>
                                    <p:cond delay="0"/>
                                  </p:stCondLst>
                                  <p:childTnLst>
                                    <p:animMotion origin="layout" path="M 0 0 L 0 -0.17847 " pathEditMode="relative" ptsTypes="AA">
                                      <p:cBhvr>
                                        <p:cTn id="88" dur="2000" fill="hold"/>
                                        <p:tgtEl>
                                          <p:spTgt spid="14"/>
                                        </p:tgtEl>
                                        <p:attrNameLst>
                                          <p:attrName>ppt_x</p:attrName>
                                          <p:attrName>ppt_y</p:attrName>
                                        </p:attrNameLst>
                                      </p:cBhvr>
                                    </p:animMotion>
                                  </p:childTnLst>
                                </p:cTn>
                              </p:par>
                            </p:childTnLst>
                          </p:cTn>
                        </p:par>
                      </p:childTnLst>
                    </p:cTn>
                  </p:par>
                  <p:par>
                    <p:cTn id="89" fill="hold">
                      <p:stCondLst>
                        <p:cond delay="indefinite"/>
                      </p:stCondLst>
                      <p:childTnLst>
                        <p:par>
                          <p:cTn id="90" fill="hold">
                            <p:stCondLst>
                              <p:cond delay="0"/>
                            </p:stCondLst>
                            <p:childTnLst>
                              <p:par>
                                <p:cTn id="91" presetID="0" presetClass="path" presetSubtype="0" accel="50000" decel="50000" fill="hold" nodeType="clickEffect">
                                  <p:stCondLst>
                                    <p:cond delay="0"/>
                                  </p:stCondLst>
                                  <p:childTnLst>
                                    <p:animMotion origin="layout" path="M -0.00278 -0.02106 L 0.00225 -0.14444 " pathEditMode="relative" rAng="0" ptsTypes="AA">
                                      <p:cBhvr>
                                        <p:cTn id="92" dur="2000" fill="hold"/>
                                        <p:tgtEl>
                                          <p:spTgt spid="15">
                                            <p:txEl>
                                              <p:pRg st="0" end="0"/>
                                            </p:txEl>
                                          </p:spTgt>
                                        </p:tgtEl>
                                        <p:attrNameLst>
                                          <p:attrName>ppt_x</p:attrName>
                                          <p:attrName>ppt_y</p:attrName>
                                        </p:attrNameLst>
                                      </p:cBhvr>
                                      <p:rCtr x="2" y="-62"/>
                                    </p:animMotion>
                                  </p:childTnLst>
                                </p:cTn>
                              </p:par>
                            </p:childTnLst>
                          </p:cTn>
                        </p:par>
                      </p:childTnLst>
                    </p:cTn>
                  </p:par>
                  <p:par>
                    <p:cTn id="93" fill="hold">
                      <p:stCondLst>
                        <p:cond delay="indefinite"/>
                      </p:stCondLst>
                      <p:childTnLst>
                        <p:par>
                          <p:cTn id="94" fill="hold">
                            <p:stCondLst>
                              <p:cond delay="0"/>
                            </p:stCondLst>
                            <p:childTnLst>
                              <p:par>
                                <p:cTn id="95" presetID="0" presetClass="path" presetSubtype="0" accel="50000" decel="50000" fill="hold" nodeType="clickEffect">
                                  <p:stCondLst>
                                    <p:cond delay="0"/>
                                  </p:stCondLst>
                                  <p:childTnLst>
                                    <p:animMotion origin="layout" path="M -5E-6 7.03704E-6 L -5E-6 -0.36736 " pathEditMode="relative" ptsTypes="AA">
                                      <p:cBhvr>
                                        <p:cTn id="96" dur="2000" fill="hold"/>
                                        <p:tgtEl>
                                          <p:spTgt spid="16">
                                            <p:txEl>
                                              <p:pRg st="0" end="0"/>
                                            </p:txEl>
                                          </p:spTgt>
                                        </p:tgtEl>
                                        <p:attrNameLst>
                                          <p:attrName>ppt_x</p:attrName>
                                          <p:attrName>ppt_y</p:attrName>
                                        </p:attrNameLst>
                                      </p:cBhvr>
                                    </p:animMotion>
                                  </p:childTnLst>
                                </p:cTn>
                              </p:par>
                            </p:childTnLst>
                          </p:cTn>
                        </p:par>
                      </p:childTnLst>
                    </p:cTn>
                  </p:par>
                  <p:par>
                    <p:cTn id="97" fill="hold">
                      <p:stCondLst>
                        <p:cond delay="indefinite"/>
                      </p:stCondLst>
                      <p:childTnLst>
                        <p:par>
                          <p:cTn id="98" fill="hold">
                            <p:stCondLst>
                              <p:cond delay="0"/>
                            </p:stCondLst>
                            <p:childTnLst>
                              <p:par>
                                <p:cTn id="99" presetID="0" presetClass="path" presetSubtype="0" accel="50000" decel="50000" fill="hold" nodeType="clickEffect">
                                  <p:stCondLst>
                                    <p:cond delay="0"/>
                                  </p:stCondLst>
                                  <p:childTnLst>
                                    <p:animMotion origin="layout" path="M -2.22222E-6 -4.81481E-6 L 0.0158 -0.33611 " pathEditMode="relative" rAng="0" ptsTypes="AA">
                                      <p:cBhvr>
                                        <p:cTn id="100" dur="2000" fill="hold"/>
                                        <p:tgtEl>
                                          <p:spTgt spid="17">
                                            <p:txEl>
                                              <p:pRg st="0" end="0"/>
                                            </p:txEl>
                                          </p:spTgt>
                                        </p:tgtEl>
                                        <p:attrNameLst>
                                          <p:attrName>ppt_x</p:attrName>
                                          <p:attrName>ppt_y</p:attrName>
                                        </p:attrNameLst>
                                      </p:cBhvr>
                                      <p:rCtr x="8" y="-168"/>
                                    </p:animMotion>
                                  </p:childTnLst>
                                </p:cTn>
                              </p:par>
                            </p:childTnLst>
                          </p:cTn>
                        </p:par>
                      </p:childTnLst>
                    </p:cTn>
                  </p:par>
                  <p:par>
                    <p:cTn id="101" fill="hold">
                      <p:stCondLst>
                        <p:cond delay="indefinite"/>
                      </p:stCondLst>
                      <p:childTnLst>
                        <p:par>
                          <p:cTn id="102" fill="hold">
                            <p:stCondLst>
                              <p:cond delay="0"/>
                            </p:stCondLst>
                            <p:childTnLst>
                              <p:par>
                                <p:cTn id="103" presetID="0" presetClass="path" presetSubtype="0" accel="50000" decel="50000" fill="hold" nodeType="clickEffect">
                                  <p:stCondLst>
                                    <p:cond delay="0"/>
                                  </p:stCondLst>
                                  <p:childTnLst>
                                    <p:animMotion origin="layout" path="M 0 0 L 0 -0.22037 " pathEditMode="relative" ptsTypes="AA">
                                      <p:cBhvr>
                                        <p:cTn id="104" dur="2000" fill="hold"/>
                                        <p:tgtEl>
                                          <p:spTgt spid="18">
                                            <p:txEl>
                                              <p:pRg st="0" end="0"/>
                                            </p:txEl>
                                          </p:spTgt>
                                        </p:tgtEl>
                                        <p:attrNameLst>
                                          <p:attrName>ppt_x</p:attrName>
                                          <p:attrName>ppt_y</p:attrName>
                                        </p:attrNameLst>
                                      </p:cBhvr>
                                    </p:animMotion>
                                  </p:childTnLst>
                                </p:cTn>
                              </p:par>
                            </p:childTnLst>
                          </p:cTn>
                        </p:par>
                        <p:par>
                          <p:cTn id="105" fill="hold">
                            <p:stCondLst>
                              <p:cond delay="2000"/>
                            </p:stCondLst>
                            <p:childTnLst>
                              <p:par>
                                <p:cTn id="106" presetID="55" presetClass="entr" presetSubtype="0" fill="hold" nodeType="afterEffect">
                                  <p:stCondLst>
                                    <p:cond delay="0"/>
                                  </p:stCondLst>
                                  <p:childTnLst>
                                    <p:set>
                                      <p:cBhvr>
                                        <p:cTn id="107" dur="1" fill="hold">
                                          <p:stCondLst>
                                            <p:cond delay="0"/>
                                          </p:stCondLst>
                                        </p:cTn>
                                        <p:tgtEl>
                                          <p:spTgt spid="20">
                                            <p:txEl>
                                              <p:pRg st="0" end="0"/>
                                            </p:txEl>
                                          </p:spTgt>
                                        </p:tgtEl>
                                        <p:attrNameLst>
                                          <p:attrName>style.visibility</p:attrName>
                                        </p:attrNameLst>
                                      </p:cBhvr>
                                      <p:to>
                                        <p:strVal val="visible"/>
                                      </p:to>
                                    </p:set>
                                    <p:anim calcmode="lin" valueType="num">
                                      <p:cBhvr>
                                        <p:cTn id="108" dur="1000" fill="hold"/>
                                        <p:tgtEl>
                                          <p:spTgt spid="20">
                                            <p:txEl>
                                              <p:pRg st="0" end="0"/>
                                            </p:txEl>
                                          </p:spTgt>
                                        </p:tgtEl>
                                        <p:attrNameLst>
                                          <p:attrName>ppt_w</p:attrName>
                                        </p:attrNameLst>
                                      </p:cBhvr>
                                      <p:tavLst>
                                        <p:tav tm="0">
                                          <p:val>
                                            <p:strVal val="#ppt_w*0.70"/>
                                          </p:val>
                                        </p:tav>
                                        <p:tav tm="100000">
                                          <p:val>
                                            <p:strVal val="#ppt_w"/>
                                          </p:val>
                                        </p:tav>
                                      </p:tavLst>
                                    </p:anim>
                                    <p:anim calcmode="lin" valueType="num">
                                      <p:cBhvr>
                                        <p:cTn id="109" dur="1000" fill="hold"/>
                                        <p:tgtEl>
                                          <p:spTgt spid="20">
                                            <p:txEl>
                                              <p:pRg st="0" end="0"/>
                                            </p:txEl>
                                          </p:spTgt>
                                        </p:tgtEl>
                                        <p:attrNameLst>
                                          <p:attrName>ppt_h</p:attrName>
                                        </p:attrNameLst>
                                      </p:cBhvr>
                                      <p:tavLst>
                                        <p:tav tm="0">
                                          <p:val>
                                            <p:strVal val="#ppt_h"/>
                                          </p:val>
                                        </p:tav>
                                        <p:tav tm="100000">
                                          <p:val>
                                            <p:strVal val="#ppt_h"/>
                                          </p:val>
                                        </p:tav>
                                      </p:tavLst>
                                    </p:anim>
                                    <p:animEffect transition="in" filter="fade">
                                      <p:cBhvr>
                                        <p:cTn id="110" dur="1000"/>
                                        <p:tgtEl>
                                          <p:spTgt spid="20">
                                            <p:txEl>
                                              <p:pRg st="0" end="0"/>
                                            </p:txEl>
                                          </p:spTgt>
                                        </p:tgtEl>
                                      </p:cBhvr>
                                    </p:animEffect>
                                  </p:childTnLst>
                                </p:cTn>
                              </p:par>
                              <p:par>
                                <p:cTn id="111" presetID="55" presetClass="entr" presetSubtype="0" fill="hold" nodeType="withEffect">
                                  <p:stCondLst>
                                    <p:cond delay="0"/>
                                  </p:stCondLst>
                                  <p:childTnLst>
                                    <p:set>
                                      <p:cBhvr>
                                        <p:cTn id="112" dur="1" fill="hold">
                                          <p:stCondLst>
                                            <p:cond delay="0"/>
                                          </p:stCondLst>
                                        </p:cTn>
                                        <p:tgtEl>
                                          <p:spTgt spid="4100"/>
                                        </p:tgtEl>
                                        <p:attrNameLst>
                                          <p:attrName>style.visibility</p:attrName>
                                        </p:attrNameLst>
                                      </p:cBhvr>
                                      <p:to>
                                        <p:strVal val="visible"/>
                                      </p:to>
                                    </p:set>
                                    <p:anim calcmode="lin" valueType="num">
                                      <p:cBhvr>
                                        <p:cTn id="113" dur="1000" fill="hold"/>
                                        <p:tgtEl>
                                          <p:spTgt spid="4100"/>
                                        </p:tgtEl>
                                        <p:attrNameLst>
                                          <p:attrName>ppt_w</p:attrName>
                                        </p:attrNameLst>
                                      </p:cBhvr>
                                      <p:tavLst>
                                        <p:tav tm="0">
                                          <p:val>
                                            <p:strVal val="#ppt_w*0.70"/>
                                          </p:val>
                                        </p:tav>
                                        <p:tav tm="100000">
                                          <p:val>
                                            <p:strVal val="#ppt_w"/>
                                          </p:val>
                                        </p:tav>
                                      </p:tavLst>
                                    </p:anim>
                                    <p:anim calcmode="lin" valueType="num">
                                      <p:cBhvr>
                                        <p:cTn id="114" dur="1000" fill="hold"/>
                                        <p:tgtEl>
                                          <p:spTgt spid="4100"/>
                                        </p:tgtEl>
                                        <p:attrNameLst>
                                          <p:attrName>ppt_h</p:attrName>
                                        </p:attrNameLst>
                                      </p:cBhvr>
                                      <p:tavLst>
                                        <p:tav tm="0">
                                          <p:val>
                                            <p:strVal val="#ppt_h"/>
                                          </p:val>
                                        </p:tav>
                                        <p:tav tm="100000">
                                          <p:val>
                                            <p:strVal val="#ppt_h"/>
                                          </p:val>
                                        </p:tav>
                                      </p:tavLst>
                                    </p:anim>
                                    <p:animEffect transition="in" filter="fade">
                                      <p:cBhvr>
                                        <p:cTn id="115" dur="1000"/>
                                        <p:tgtEl>
                                          <p:spTgt spid="4100"/>
                                        </p:tgtEl>
                                      </p:cBhvr>
                                    </p:animEffect>
                                  </p:childTnLst>
                                </p:cTn>
                              </p:par>
                            </p:childTnLst>
                          </p:cTn>
                        </p:par>
                        <p:par>
                          <p:cTn id="116" fill="hold">
                            <p:stCondLst>
                              <p:cond delay="3000"/>
                            </p:stCondLst>
                            <p:childTnLst>
                              <p:par>
                                <p:cTn id="117" presetID="55" presetClass="entr" presetSubtype="0" fill="hold" grpId="0" nodeType="afterEffect">
                                  <p:stCondLst>
                                    <p:cond delay="0"/>
                                  </p:stCondLst>
                                  <p:childTnLst>
                                    <p:set>
                                      <p:cBhvr>
                                        <p:cTn id="118" dur="1" fill="hold">
                                          <p:stCondLst>
                                            <p:cond delay="0"/>
                                          </p:stCondLst>
                                        </p:cTn>
                                        <p:tgtEl>
                                          <p:spTgt spid="19"/>
                                        </p:tgtEl>
                                        <p:attrNameLst>
                                          <p:attrName>style.visibility</p:attrName>
                                        </p:attrNameLst>
                                      </p:cBhvr>
                                      <p:to>
                                        <p:strVal val="visible"/>
                                      </p:to>
                                    </p:set>
                                    <p:anim calcmode="lin" valueType="num">
                                      <p:cBhvr>
                                        <p:cTn id="119" dur="1000" fill="hold"/>
                                        <p:tgtEl>
                                          <p:spTgt spid="19"/>
                                        </p:tgtEl>
                                        <p:attrNameLst>
                                          <p:attrName>ppt_w</p:attrName>
                                        </p:attrNameLst>
                                      </p:cBhvr>
                                      <p:tavLst>
                                        <p:tav tm="0">
                                          <p:val>
                                            <p:strVal val="#ppt_w*0.70"/>
                                          </p:val>
                                        </p:tav>
                                        <p:tav tm="100000">
                                          <p:val>
                                            <p:strVal val="#ppt_w"/>
                                          </p:val>
                                        </p:tav>
                                      </p:tavLst>
                                    </p:anim>
                                    <p:anim calcmode="lin" valueType="num">
                                      <p:cBhvr>
                                        <p:cTn id="120" dur="1000" fill="hold"/>
                                        <p:tgtEl>
                                          <p:spTgt spid="19"/>
                                        </p:tgtEl>
                                        <p:attrNameLst>
                                          <p:attrName>ppt_h</p:attrName>
                                        </p:attrNameLst>
                                      </p:cBhvr>
                                      <p:tavLst>
                                        <p:tav tm="0">
                                          <p:val>
                                            <p:strVal val="#ppt_h"/>
                                          </p:val>
                                        </p:tav>
                                        <p:tav tm="100000">
                                          <p:val>
                                            <p:strVal val="#ppt_h"/>
                                          </p:val>
                                        </p:tav>
                                      </p:tavLst>
                                    </p:anim>
                                    <p:animEffect transition="in" filter="fade">
                                      <p:cBhvr>
                                        <p:cTn id="121" dur="1000"/>
                                        <p:tgtEl>
                                          <p:spTgt spid="19"/>
                                        </p:tgtEl>
                                      </p:cBhvr>
                                    </p:animEffect>
                                  </p:childTnLst>
                                </p:cTn>
                              </p:par>
                              <p:par>
                                <p:cTn id="122" presetID="55" presetClass="entr" presetSubtype="0" fill="hold" nodeType="withEffect">
                                  <p:stCondLst>
                                    <p:cond delay="0"/>
                                  </p:stCondLst>
                                  <p:childTnLst>
                                    <p:set>
                                      <p:cBhvr>
                                        <p:cTn id="123" dur="1" fill="hold">
                                          <p:stCondLst>
                                            <p:cond delay="0"/>
                                          </p:stCondLst>
                                        </p:cTn>
                                        <p:tgtEl>
                                          <p:spTgt spid="4098"/>
                                        </p:tgtEl>
                                        <p:attrNameLst>
                                          <p:attrName>style.visibility</p:attrName>
                                        </p:attrNameLst>
                                      </p:cBhvr>
                                      <p:to>
                                        <p:strVal val="visible"/>
                                      </p:to>
                                    </p:set>
                                    <p:anim calcmode="lin" valueType="num">
                                      <p:cBhvr>
                                        <p:cTn id="124" dur="1000" fill="hold"/>
                                        <p:tgtEl>
                                          <p:spTgt spid="4098"/>
                                        </p:tgtEl>
                                        <p:attrNameLst>
                                          <p:attrName>ppt_w</p:attrName>
                                        </p:attrNameLst>
                                      </p:cBhvr>
                                      <p:tavLst>
                                        <p:tav tm="0">
                                          <p:val>
                                            <p:strVal val="#ppt_w*0.70"/>
                                          </p:val>
                                        </p:tav>
                                        <p:tav tm="100000">
                                          <p:val>
                                            <p:strVal val="#ppt_w"/>
                                          </p:val>
                                        </p:tav>
                                      </p:tavLst>
                                    </p:anim>
                                    <p:anim calcmode="lin" valueType="num">
                                      <p:cBhvr>
                                        <p:cTn id="125" dur="1000" fill="hold"/>
                                        <p:tgtEl>
                                          <p:spTgt spid="4098"/>
                                        </p:tgtEl>
                                        <p:attrNameLst>
                                          <p:attrName>ppt_h</p:attrName>
                                        </p:attrNameLst>
                                      </p:cBhvr>
                                      <p:tavLst>
                                        <p:tav tm="0">
                                          <p:val>
                                            <p:strVal val="#ppt_h"/>
                                          </p:val>
                                        </p:tav>
                                        <p:tav tm="100000">
                                          <p:val>
                                            <p:strVal val="#ppt_h"/>
                                          </p:val>
                                        </p:tav>
                                      </p:tavLst>
                                    </p:anim>
                                    <p:animEffect transition="in" filter="fade">
                                      <p:cBhvr>
                                        <p:cTn id="126"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6" grpId="1"/>
      <p:bldP spid="8" grpId="0"/>
      <p:bldP spid="10" grpId="0"/>
      <p:bldP spid="11" grpId="0"/>
      <p:bldP spid="12" grpId="0" build="allAtOnce"/>
      <p:bldP spid="13" grpId="0"/>
      <p:bldP spid="13" grpId="1"/>
      <p:bldP spid="14" grpId="0"/>
      <p:bldP spid="14" grpId="1"/>
      <p:bldP spid="15" grpId="0" build="allAtOnce"/>
      <p:bldP spid="18" grpId="0" build="allAtOnce"/>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844824"/>
            <a:ext cx="8280919" cy="4281339"/>
          </a:xfrm>
        </p:spPr>
        <p:txBody>
          <a:bodyPr/>
          <a:lstStyle/>
          <a:p>
            <a:pPr marL="0" indent="0" algn="ctr">
              <a:buNone/>
            </a:pPr>
            <a:r>
              <a:rPr lang="cs-CZ" b="1" smtClean="0">
                <a:solidFill>
                  <a:schemeClr val="tx1"/>
                </a:solidFill>
                <a:latin typeface="Times New Roman" pitchFamily="18" charset="0"/>
                <a:cs typeface="Times New Roman" pitchFamily="18" charset="0"/>
              </a:rPr>
              <a:t>2. Občanská </a:t>
            </a:r>
            <a:r>
              <a:rPr lang="cs-CZ" b="1" dirty="0" smtClean="0">
                <a:solidFill>
                  <a:schemeClr val="tx1"/>
                </a:solidFill>
                <a:latin typeface="Times New Roman" pitchFamily="18" charset="0"/>
                <a:cs typeface="Times New Roman" pitchFamily="18" charset="0"/>
              </a:rPr>
              <a:t>revoluce</a:t>
            </a:r>
            <a:endParaRPr lang="cs-CZ" dirty="0" smtClean="0">
              <a:solidFill>
                <a:schemeClr val="tx1"/>
              </a:solidFill>
              <a:latin typeface="Times New Roman" pitchFamily="18" charset="0"/>
              <a:cs typeface="Times New Roman" pitchFamily="18" charset="0"/>
            </a:endParaRPr>
          </a:p>
          <a:p>
            <a:pPr marL="0" indent="0">
              <a:buNone/>
            </a:pPr>
            <a:r>
              <a:rPr lang="cs-CZ" dirty="0" smtClean="0">
                <a:solidFill>
                  <a:schemeClr val="tx1"/>
                </a:solidFill>
                <a:latin typeface="Times New Roman" pitchFamily="18" charset="0"/>
                <a:cs typeface="Times New Roman" pitchFamily="18" charset="0"/>
              </a:rPr>
              <a:t>- z …………… státu občané</a:t>
            </a:r>
          </a:p>
          <a:p>
            <a:pPr marL="0" indent="0">
              <a:buNone/>
            </a:pPr>
            <a:r>
              <a:rPr lang="cs-CZ" dirty="0" smtClean="0">
                <a:solidFill>
                  <a:schemeClr val="tx1"/>
                </a:solidFill>
                <a:latin typeface="Times New Roman" pitchFamily="18" charset="0"/>
                <a:cs typeface="Times New Roman" pitchFamily="18" charset="0"/>
              </a:rPr>
              <a:t>- moc panovníka omezena ……………..</a:t>
            </a:r>
          </a:p>
          <a:p>
            <a:pPr marL="0" indent="0">
              <a:buNone/>
            </a:pPr>
            <a:r>
              <a:rPr lang="cs-CZ" dirty="0" smtClean="0">
                <a:solidFill>
                  <a:schemeClr val="tx1"/>
                </a:solidFill>
                <a:latin typeface="Times New Roman" pitchFamily="18" charset="0"/>
                <a:cs typeface="Times New Roman" pitchFamily="18" charset="0"/>
              </a:rPr>
              <a:t>- rovnoprávnost ……..</a:t>
            </a:r>
            <a:r>
              <a:rPr lang="cs-CZ" b="1" dirty="0" smtClean="0">
                <a:solidFill>
                  <a:schemeClr val="tx1"/>
                </a:solidFill>
                <a:latin typeface="Times New Roman" pitchFamily="18" charset="0"/>
                <a:cs typeface="Times New Roman" pitchFamily="18" charset="0"/>
              </a:rPr>
              <a:t> </a:t>
            </a:r>
            <a:r>
              <a:rPr lang="cs-CZ" dirty="0" smtClean="0">
                <a:solidFill>
                  <a:schemeClr val="tx1"/>
                </a:solidFill>
                <a:latin typeface="Times New Roman" pitchFamily="18" charset="0"/>
                <a:cs typeface="Times New Roman" pitchFamily="18" charset="0"/>
              </a:rPr>
              <a:t>obyvatel, podíl na řízení státu: právo …….</a:t>
            </a:r>
          </a:p>
          <a:p>
            <a:pPr marL="0" indent="0">
              <a:buNone/>
            </a:pPr>
            <a:r>
              <a:rPr lang="cs-CZ" dirty="0" smtClean="0">
                <a:solidFill>
                  <a:schemeClr val="tx1"/>
                </a:solidFill>
                <a:latin typeface="Times New Roman" pitchFamily="18" charset="0"/>
                <a:cs typeface="Times New Roman" pitchFamily="18" charset="0"/>
              </a:rPr>
              <a:t>- rovnost před …………… </a:t>
            </a:r>
          </a:p>
          <a:p>
            <a:pPr marL="0" indent="0">
              <a:buNone/>
            </a:pPr>
            <a:r>
              <a:rPr lang="cs-CZ" dirty="0" smtClean="0">
                <a:solidFill>
                  <a:schemeClr val="tx1"/>
                </a:solidFill>
                <a:latin typeface="Times New Roman" pitchFamily="18" charset="0"/>
                <a:cs typeface="Times New Roman" pitchFamily="18" charset="0"/>
              </a:rPr>
              <a:t>- …………, domorodci v koloniích stále bez politických práv</a:t>
            </a:r>
          </a:p>
          <a:p>
            <a:pPr marL="0" indent="0">
              <a:buNone/>
            </a:pPr>
            <a:r>
              <a:rPr lang="cs-CZ" dirty="0" smtClean="0">
                <a:solidFill>
                  <a:schemeClr val="tx1"/>
                </a:solidFill>
                <a:latin typeface="Times New Roman" pitchFamily="18" charset="0"/>
                <a:cs typeface="Times New Roman" pitchFamily="18" charset="0"/>
              </a:rPr>
              <a:t>- volebním právo: jen muži s určitým ………………</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5</a:t>
            </a:fld>
            <a:endParaRPr lang="cs-CZ"/>
          </a:p>
        </p:txBody>
      </p:sp>
      <p:sp>
        <p:nvSpPr>
          <p:cNvPr id="4" name="Nadpis 3"/>
          <p:cNvSpPr>
            <a:spLocks noGrp="1"/>
          </p:cNvSpPr>
          <p:nvPr>
            <p:ph type="title"/>
          </p:nvPr>
        </p:nvSpPr>
        <p:spPr/>
        <p:txBody>
          <a:bodyPr>
            <a:normAutofit fontScale="90000"/>
          </a:bodyPr>
          <a:lstStyle/>
          <a:p>
            <a:r>
              <a:rPr lang="cs-CZ" b="1" dirty="0" smtClean="0">
                <a:solidFill>
                  <a:schemeClr val="tx1"/>
                </a:solidFill>
                <a:latin typeface="Times New Roman" pitchFamily="18" charset="0"/>
                <a:cs typeface="Times New Roman" pitchFamily="18" charset="0"/>
              </a:rPr>
              <a:t>Opište zápis, vynechané doplňte z učebnice, s. 13</a:t>
            </a:r>
            <a:endParaRPr lang="cs-CZ" b="1" dirty="0">
              <a:solidFill>
                <a:schemeClr val="tx1"/>
              </a:solidFill>
              <a:latin typeface="Times New Roman" pitchFamily="18" charset="0"/>
              <a:cs typeface="Times New Roman" pitchFamily="18" charset="0"/>
            </a:endParaRPr>
          </a:p>
        </p:txBody>
      </p:sp>
      <p:sp>
        <p:nvSpPr>
          <p:cNvPr id="5" name="TextovéPole 4"/>
          <p:cNvSpPr txBox="1"/>
          <p:nvPr/>
        </p:nvSpPr>
        <p:spPr>
          <a:xfrm>
            <a:off x="1043608" y="2204864"/>
            <a:ext cx="1440160"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obyvatel</a:t>
            </a:r>
            <a:endParaRPr lang="cs-CZ" sz="2400" b="1" dirty="0">
              <a:latin typeface="Times New Roman" pitchFamily="18" charset="0"/>
              <a:cs typeface="Times New Roman" pitchFamily="18" charset="0"/>
            </a:endParaRPr>
          </a:p>
        </p:txBody>
      </p:sp>
      <p:sp>
        <p:nvSpPr>
          <p:cNvPr id="6" name="TextovéPole 5"/>
          <p:cNvSpPr txBox="1"/>
          <p:nvPr/>
        </p:nvSpPr>
        <p:spPr>
          <a:xfrm>
            <a:off x="3995936" y="2564904"/>
            <a:ext cx="1212191"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ústavou</a:t>
            </a:r>
            <a:endParaRPr lang="cs-CZ" sz="2400" b="1" dirty="0">
              <a:latin typeface="Times New Roman" pitchFamily="18" charset="0"/>
              <a:cs typeface="Times New Roman" pitchFamily="18" charset="0"/>
            </a:endParaRPr>
          </a:p>
        </p:txBody>
      </p:sp>
      <p:sp>
        <p:nvSpPr>
          <p:cNvPr id="7" name="TextovéPole 6"/>
          <p:cNvSpPr txBox="1"/>
          <p:nvPr/>
        </p:nvSpPr>
        <p:spPr>
          <a:xfrm>
            <a:off x="2411760" y="3068960"/>
            <a:ext cx="1046827"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všech</a:t>
            </a:r>
            <a:endParaRPr lang="cs-CZ" sz="2400" b="1" dirty="0">
              <a:latin typeface="Times New Roman" pitchFamily="18" charset="0"/>
              <a:cs typeface="Times New Roman" pitchFamily="18" charset="0"/>
            </a:endParaRPr>
          </a:p>
        </p:txBody>
      </p:sp>
      <p:sp>
        <p:nvSpPr>
          <p:cNvPr id="8" name="TextovéPole 7"/>
          <p:cNvSpPr txBox="1"/>
          <p:nvPr/>
        </p:nvSpPr>
        <p:spPr>
          <a:xfrm>
            <a:off x="7884368" y="3068960"/>
            <a:ext cx="764953"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volit</a:t>
            </a:r>
            <a:endParaRPr lang="cs-CZ" sz="2400" b="1" dirty="0">
              <a:latin typeface="Times New Roman" pitchFamily="18" charset="0"/>
              <a:cs typeface="Times New Roman" pitchFamily="18" charset="0"/>
            </a:endParaRPr>
          </a:p>
        </p:txBody>
      </p:sp>
      <p:sp>
        <p:nvSpPr>
          <p:cNvPr id="9" name="TextovéPole 8"/>
          <p:cNvSpPr txBox="1"/>
          <p:nvPr/>
        </p:nvSpPr>
        <p:spPr>
          <a:xfrm>
            <a:off x="2267744" y="3501008"/>
            <a:ext cx="152452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zákonem</a:t>
            </a:r>
            <a:endParaRPr lang="cs-CZ" sz="2400" b="1" dirty="0">
              <a:latin typeface="Times New Roman" pitchFamily="18" charset="0"/>
              <a:cs typeface="Times New Roman" pitchFamily="18" charset="0"/>
            </a:endParaRPr>
          </a:p>
        </p:txBody>
      </p:sp>
      <p:sp>
        <p:nvSpPr>
          <p:cNvPr id="10" name="TextovéPole 9"/>
          <p:cNvSpPr txBox="1"/>
          <p:nvPr/>
        </p:nvSpPr>
        <p:spPr>
          <a:xfrm>
            <a:off x="683568" y="3933056"/>
            <a:ext cx="782587"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ženy</a:t>
            </a:r>
            <a:endParaRPr lang="cs-CZ" sz="2400" b="1" dirty="0">
              <a:latin typeface="Times New Roman" pitchFamily="18" charset="0"/>
              <a:cs typeface="Times New Roman" pitchFamily="18" charset="0"/>
            </a:endParaRPr>
          </a:p>
        </p:txBody>
      </p:sp>
      <p:sp>
        <p:nvSpPr>
          <p:cNvPr id="11" name="TextovéPole 10"/>
          <p:cNvSpPr txBox="1"/>
          <p:nvPr/>
        </p:nvSpPr>
        <p:spPr>
          <a:xfrm>
            <a:off x="5220072" y="4365104"/>
            <a:ext cx="1500732" cy="461665"/>
          </a:xfrm>
          <a:prstGeom prst="rect">
            <a:avLst/>
          </a:prstGeom>
          <a:noFill/>
        </p:spPr>
        <p:txBody>
          <a:bodyPr wrap="square" rtlCol="0">
            <a:spAutoFit/>
          </a:bodyPr>
          <a:lstStyle/>
          <a:p>
            <a:r>
              <a:rPr lang="cs-CZ" sz="2400" b="1" dirty="0" smtClean="0">
                <a:latin typeface="Times New Roman" pitchFamily="18" charset="0"/>
                <a:cs typeface="Times New Roman" pitchFamily="18" charset="0"/>
              </a:rPr>
              <a:t>majetkem</a:t>
            </a:r>
            <a:endParaRPr lang="cs-CZ" sz="2400" b="1" dirty="0">
              <a:latin typeface="Times New Roman" pitchFamily="18" charset="0"/>
              <a:cs typeface="Times New Roman" pitchFamily="18" charset="0"/>
            </a:endParaRP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nodeType="click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 calcmode="lin" valueType="num">
                                      <p:cBhvr>
                                        <p:cTn id="20"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1"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2" dur="1000"/>
                                        <p:tgtEl>
                                          <p:spTgt spid="2">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p:cTn id="27" dur="1000" fill="hold"/>
                                        <p:tgtEl>
                                          <p:spTgt spid="5"/>
                                        </p:tgtEl>
                                        <p:attrNameLst>
                                          <p:attrName>ppt_w</p:attrName>
                                        </p:attrNameLst>
                                      </p:cBhvr>
                                      <p:tavLst>
                                        <p:tav tm="0">
                                          <p:val>
                                            <p:strVal val="#ppt_w*0.70"/>
                                          </p:val>
                                        </p:tav>
                                        <p:tav tm="100000">
                                          <p:val>
                                            <p:strVal val="#ppt_w"/>
                                          </p:val>
                                        </p:tav>
                                      </p:tavLst>
                                    </p:anim>
                                    <p:anim calcmode="lin" valueType="num">
                                      <p:cBhvr>
                                        <p:cTn id="28" dur="1000" fill="hold"/>
                                        <p:tgtEl>
                                          <p:spTgt spid="5"/>
                                        </p:tgtEl>
                                        <p:attrNameLst>
                                          <p:attrName>ppt_h</p:attrName>
                                        </p:attrNameLst>
                                      </p:cBhvr>
                                      <p:tavLst>
                                        <p:tav tm="0">
                                          <p:val>
                                            <p:strVal val="#ppt_h"/>
                                          </p:val>
                                        </p:tav>
                                        <p:tav tm="100000">
                                          <p:val>
                                            <p:strVal val="#ppt_h"/>
                                          </p:val>
                                        </p:tav>
                                      </p:tavLst>
                                    </p:anim>
                                    <p:animEffect transition="in" filter="fade">
                                      <p:cBhvr>
                                        <p:cTn id="29" dur="10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55" presetClass="entr" presetSubtype="0" fill="hold" nodeType="clickEffect">
                                  <p:stCondLst>
                                    <p:cond delay="0"/>
                                  </p:stCondLst>
                                  <p:childTnLst>
                                    <p:set>
                                      <p:cBhvr>
                                        <p:cTn id="33" dur="1" fill="hold">
                                          <p:stCondLst>
                                            <p:cond delay="0"/>
                                          </p:stCondLst>
                                        </p:cTn>
                                        <p:tgtEl>
                                          <p:spTgt spid="2">
                                            <p:txEl>
                                              <p:pRg st="2" end="2"/>
                                            </p:txEl>
                                          </p:spTgt>
                                        </p:tgtEl>
                                        <p:attrNameLst>
                                          <p:attrName>style.visibility</p:attrName>
                                        </p:attrNameLst>
                                      </p:cBhvr>
                                      <p:to>
                                        <p:strVal val="visible"/>
                                      </p:to>
                                    </p:set>
                                    <p:anim calcmode="lin" valueType="num">
                                      <p:cBhvr>
                                        <p:cTn id="34"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35"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36" dur="1000"/>
                                        <p:tgtEl>
                                          <p:spTgt spid="2">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p:cTn id="41" dur="1000" fill="hold"/>
                                        <p:tgtEl>
                                          <p:spTgt spid="6"/>
                                        </p:tgtEl>
                                        <p:attrNameLst>
                                          <p:attrName>ppt_w</p:attrName>
                                        </p:attrNameLst>
                                      </p:cBhvr>
                                      <p:tavLst>
                                        <p:tav tm="0">
                                          <p:val>
                                            <p:strVal val="#ppt_w*0.70"/>
                                          </p:val>
                                        </p:tav>
                                        <p:tav tm="100000">
                                          <p:val>
                                            <p:strVal val="#ppt_w"/>
                                          </p:val>
                                        </p:tav>
                                      </p:tavLst>
                                    </p:anim>
                                    <p:anim calcmode="lin" valueType="num">
                                      <p:cBhvr>
                                        <p:cTn id="42" dur="1000" fill="hold"/>
                                        <p:tgtEl>
                                          <p:spTgt spid="6"/>
                                        </p:tgtEl>
                                        <p:attrNameLst>
                                          <p:attrName>ppt_h</p:attrName>
                                        </p:attrNameLst>
                                      </p:cBhvr>
                                      <p:tavLst>
                                        <p:tav tm="0">
                                          <p:val>
                                            <p:strVal val="#ppt_h"/>
                                          </p:val>
                                        </p:tav>
                                        <p:tav tm="100000">
                                          <p:val>
                                            <p:strVal val="#ppt_h"/>
                                          </p:val>
                                        </p:tav>
                                      </p:tavLst>
                                    </p:anim>
                                    <p:animEffect transition="in" filter="fade">
                                      <p:cBhvr>
                                        <p:cTn id="43" dur="1000"/>
                                        <p:tgtEl>
                                          <p:spTgt spid="6"/>
                                        </p:tgtEl>
                                      </p:cBhvr>
                                    </p:animEffect>
                                  </p:childTnLst>
                                </p:cTn>
                              </p:par>
                            </p:childTnLst>
                          </p:cTn>
                        </p:par>
                      </p:childTnLst>
                    </p:cTn>
                  </p:par>
                  <p:par>
                    <p:cTn id="44" fill="hold">
                      <p:stCondLst>
                        <p:cond delay="indefinite"/>
                      </p:stCondLst>
                      <p:childTnLst>
                        <p:par>
                          <p:cTn id="45" fill="hold">
                            <p:stCondLst>
                              <p:cond delay="0"/>
                            </p:stCondLst>
                            <p:childTnLst>
                              <p:par>
                                <p:cTn id="46" presetID="55" presetClass="entr" presetSubtype="0" fill="hold" nodeType="clickEffect">
                                  <p:stCondLst>
                                    <p:cond delay="0"/>
                                  </p:stCondLst>
                                  <p:childTnLst>
                                    <p:set>
                                      <p:cBhvr>
                                        <p:cTn id="47" dur="1" fill="hold">
                                          <p:stCondLst>
                                            <p:cond delay="0"/>
                                          </p:stCondLst>
                                        </p:cTn>
                                        <p:tgtEl>
                                          <p:spTgt spid="2">
                                            <p:txEl>
                                              <p:pRg st="3" end="3"/>
                                            </p:txEl>
                                          </p:spTgt>
                                        </p:tgtEl>
                                        <p:attrNameLst>
                                          <p:attrName>style.visibility</p:attrName>
                                        </p:attrNameLst>
                                      </p:cBhvr>
                                      <p:to>
                                        <p:strVal val="visible"/>
                                      </p:to>
                                    </p:set>
                                    <p:anim calcmode="lin" valueType="num">
                                      <p:cBhvr>
                                        <p:cTn id="48"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49"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50" dur="1000"/>
                                        <p:tgtEl>
                                          <p:spTgt spid="2">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5"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 calcmode="lin" valueType="num">
                                      <p:cBhvr>
                                        <p:cTn id="55" dur="1000" fill="hold"/>
                                        <p:tgtEl>
                                          <p:spTgt spid="7"/>
                                        </p:tgtEl>
                                        <p:attrNameLst>
                                          <p:attrName>ppt_w</p:attrName>
                                        </p:attrNameLst>
                                      </p:cBhvr>
                                      <p:tavLst>
                                        <p:tav tm="0">
                                          <p:val>
                                            <p:strVal val="#ppt_w*0.70"/>
                                          </p:val>
                                        </p:tav>
                                        <p:tav tm="100000">
                                          <p:val>
                                            <p:strVal val="#ppt_w"/>
                                          </p:val>
                                        </p:tav>
                                      </p:tavLst>
                                    </p:anim>
                                    <p:anim calcmode="lin" valueType="num">
                                      <p:cBhvr>
                                        <p:cTn id="56" dur="1000" fill="hold"/>
                                        <p:tgtEl>
                                          <p:spTgt spid="7"/>
                                        </p:tgtEl>
                                        <p:attrNameLst>
                                          <p:attrName>ppt_h</p:attrName>
                                        </p:attrNameLst>
                                      </p:cBhvr>
                                      <p:tavLst>
                                        <p:tav tm="0">
                                          <p:val>
                                            <p:strVal val="#ppt_h"/>
                                          </p:val>
                                        </p:tav>
                                        <p:tav tm="100000">
                                          <p:val>
                                            <p:strVal val="#ppt_h"/>
                                          </p:val>
                                        </p:tav>
                                      </p:tavLst>
                                    </p:anim>
                                    <p:animEffect transition="in" filter="fade">
                                      <p:cBhvr>
                                        <p:cTn id="57" dur="1000"/>
                                        <p:tgtEl>
                                          <p:spTgt spid="7"/>
                                        </p:tgtEl>
                                      </p:cBhvr>
                                    </p:animEffect>
                                  </p:childTnLst>
                                </p:cTn>
                              </p:par>
                            </p:childTnLst>
                          </p:cTn>
                        </p:par>
                      </p:childTnLst>
                    </p:cTn>
                  </p:par>
                  <p:par>
                    <p:cTn id="58" fill="hold">
                      <p:stCondLst>
                        <p:cond delay="indefinite"/>
                      </p:stCondLst>
                      <p:childTnLst>
                        <p:par>
                          <p:cTn id="59" fill="hold">
                            <p:stCondLst>
                              <p:cond delay="0"/>
                            </p:stCondLst>
                            <p:childTnLst>
                              <p:par>
                                <p:cTn id="60" presetID="55" presetClass="entr" presetSubtype="0" fill="hold" grpId="0" nodeType="clickEffect">
                                  <p:stCondLst>
                                    <p:cond delay="0"/>
                                  </p:stCondLst>
                                  <p:childTnLst>
                                    <p:set>
                                      <p:cBhvr>
                                        <p:cTn id="61" dur="1" fill="hold">
                                          <p:stCondLst>
                                            <p:cond delay="0"/>
                                          </p:stCondLst>
                                        </p:cTn>
                                        <p:tgtEl>
                                          <p:spTgt spid="8"/>
                                        </p:tgtEl>
                                        <p:attrNameLst>
                                          <p:attrName>style.visibility</p:attrName>
                                        </p:attrNameLst>
                                      </p:cBhvr>
                                      <p:to>
                                        <p:strVal val="visible"/>
                                      </p:to>
                                    </p:set>
                                    <p:anim calcmode="lin" valueType="num">
                                      <p:cBhvr>
                                        <p:cTn id="62" dur="1000" fill="hold"/>
                                        <p:tgtEl>
                                          <p:spTgt spid="8"/>
                                        </p:tgtEl>
                                        <p:attrNameLst>
                                          <p:attrName>ppt_w</p:attrName>
                                        </p:attrNameLst>
                                      </p:cBhvr>
                                      <p:tavLst>
                                        <p:tav tm="0">
                                          <p:val>
                                            <p:strVal val="#ppt_w*0.70"/>
                                          </p:val>
                                        </p:tav>
                                        <p:tav tm="100000">
                                          <p:val>
                                            <p:strVal val="#ppt_w"/>
                                          </p:val>
                                        </p:tav>
                                      </p:tavLst>
                                    </p:anim>
                                    <p:anim calcmode="lin" valueType="num">
                                      <p:cBhvr>
                                        <p:cTn id="63" dur="1000" fill="hold"/>
                                        <p:tgtEl>
                                          <p:spTgt spid="8"/>
                                        </p:tgtEl>
                                        <p:attrNameLst>
                                          <p:attrName>ppt_h</p:attrName>
                                        </p:attrNameLst>
                                      </p:cBhvr>
                                      <p:tavLst>
                                        <p:tav tm="0">
                                          <p:val>
                                            <p:strVal val="#ppt_h"/>
                                          </p:val>
                                        </p:tav>
                                        <p:tav tm="100000">
                                          <p:val>
                                            <p:strVal val="#ppt_h"/>
                                          </p:val>
                                        </p:tav>
                                      </p:tavLst>
                                    </p:anim>
                                    <p:animEffect transition="in" filter="fade">
                                      <p:cBhvr>
                                        <p:cTn id="64" dur="1000"/>
                                        <p:tgtEl>
                                          <p:spTgt spid="8"/>
                                        </p:tgtEl>
                                      </p:cBhvr>
                                    </p:animEffect>
                                  </p:childTnLst>
                                </p:cTn>
                              </p:par>
                            </p:childTnLst>
                          </p:cTn>
                        </p:par>
                      </p:childTnLst>
                    </p:cTn>
                  </p:par>
                  <p:par>
                    <p:cTn id="65" fill="hold">
                      <p:stCondLst>
                        <p:cond delay="indefinite"/>
                      </p:stCondLst>
                      <p:childTnLst>
                        <p:par>
                          <p:cTn id="66" fill="hold">
                            <p:stCondLst>
                              <p:cond delay="0"/>
                            </p:stCondLst>
                            <p:childTnLst>
                              <p:par>
                                <p:cTn id="67" presetID="55" presetClass="entr" presetSubtype="0" fill="hold" nodeType="clickEffect">
                                  <p:stCondLst>
                                    <p:cond delay="0"/>
                                  </p:stCondLst>
                                  <p:childTnLst>
                                    <p:set>
                                      <p:cBhvr>
                                        <p:cTn id="68" dur="1" fill="hold">
                                          <p:stCondLst>
                                            <p:cond delay="0"/>
                                          </p:stCondLst>
                                        </p:cTn>
                                        <p:tgtEl>
                                          <p:spTgt spid="2">
                                            <p:txEl>
                                              <p:pRg st="4" end="4"/>
                                            </p:txEl>
                                          </p:spTgt>
                                        </p:tgtEl>
                                        <p:attrNameLst>
                                          <p:attrName>style.visibility</p:attrName>
                                        </p:attrNameLst>
                                      </p:cBhvr>
                                      <p:to>
                                        <p:strVal val="visible"/>
                                      </p:to>
                                    </p:set>
                                    <p:anim calcmode="lin" valueType="num">
                                      <p:cBhvr>
                                        <p:cTn id="69"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70"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71" dur="1000"/>
                                        <p:tgtEl>
                                          <p:spTgt spid="2">
                                            <p:txEl>
                                              <p:pRg st="4" end="4"/>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55" presetClass="entr" presetSubtype="0" fill="hold" grpId="0" nodeType="clickEffect">
                                  <p:stCondLst>
                                    <p:cond delay="0"/>
                                  </p:stCondLst>
                                  <p:childTnLst>
                                    <p:set>
                                      <p:cBhvr>
                                        <p:cTn id="75" dur="1" fill="hold">
                                          <p:stCondLst>
                                            <p:cond delay="0"/>
                                          </p:stCondLst>
                                        </p:cTn>
                                        <p:tgtEl>
                                          <p:spTgt spid="9"/>
                                        </p:tgtEl>
                                        <p:attrNameLst>
                                          <p:attrName>style.visibility</p:attrName>
                                        </p:attrNameLst>
                                      </p:cBhvr>
                                      <p:to>
                                        <p:strVal val="visible"/>
                                      </p:to>
                                    </p:set>
                                    <p:anim calcmode="lin" valueType="num">
                                      <p:cBhvr>
                                        <p:cTn id="76" dur="1000" fill="hold"/>
                                        <p:tgtEl>
                                          <p:spTgt spid="9"/>
                                        </p:tgtEl>
                                        <p:attrNameLst>
                                          <p:attrName>ppt_w</p:attrName>
                                        </p:attrNameLst>
                                      </p:cBhvr>
                                      <p:tavLst>
                                        <p:tav tm="0">
                                          <p:val>
                                            <p:strVal val="#ppt_w*0.70"/>
                                          </p:val>
                                        </p:tav>
                                        <p:tav tm="100000">
                                          <p:val>
                                            <p:strVal val="#ppt_w"/>
                                          </p:val>
                                        </p:tav>
                                      </p:tavLst>
                                    </p:anim>
                                    <p:anim calcmode="lin" valueType="num">
                                      <p:cBhvr>
                                        <p:cTn id="77" dur="1000" fill="hold"/>
                                        <p:tgtEl>
                                          <p:spTgt spid="9"/>
                                        </p:tgtEl>
                                        <p:attrNameLst>
                                          <p:attrName>ppt_h</p:attrName>
                                        </p:attrNameLst>
                                      </p:cBhvr>
                                      <p:tavLst>
                                        <p:tav tm="0">
                                          <p:val>
                                            <p:strVal val="#ppt_h"/>
                                          </p:val>
                                        </p:tav>
                                        <p:tav tm="100000">
                                          <p:val>
                                            <p:strVal val="#ppt_h"/>
                                          </p:val>
                                        </p:tav>
                                      </p:tavLst>
                                    </p:anim>
                                    <p:animEffect transition="in" filter="fade">
                                      <p:cBhvr>
                                        <p:cTn id="78" dur="1000"/>
                                        <p:tgtEl>
                                          <p:spTgt spid="9"/>
                                        </p:tgtEl>
                                      </p:cBhvr>
                                    </p:animEffect>
                                  </p:childTnLst>
                                </p:cTn>
                              </p:par>
                            </p:childTnLst>
                          </p:cTn>
                        </p:par>
                      </p:childTnLst>
                    </p:cTn>
                  </p:par>
                  <p:par>
                    <p:cTn id="79" fill="hold">
                      <p:stCondLst>
                        <p:cond delay="indefinite"/>
                      </p:stCondLst>
                      <p:childTnLst>
                        <p:par>
                          <p:cTn id="80" fill="hold">
                            <p:stCondLst>
                              <p:cond delay="0"/>
                            </p:stCondLst>
                            <p:childTnLst>
                              <p:par>
                                <p:cTn id="81" presetID="55" presetClass="entr" presetSubtype="0" fill="hold" nodeType="clickEffect">
                                  <p:stCondLst>
                                    <p:cond delay="0"/>
                                  </p:stCondLst>
                                  <p:childTnLst>
                                    <p:set>
                                      <p:cBhvr>
                                        <p:cTn id="82" dur="1" fill="hold">
                                          <p:stCondLst>
                                            <p:cond delay="0"/>
                                          </p:stCondLst>
                                        </p:cTn>
                                        <p:tgtEl>
                                          <p:spTgt spid="2">
                                            <p:txEl>
                                              <p:pRg st="5" end="5"/>
                                            </p:txEl>
                                          </p:spTgt>
                                        </p:tgtEl>
                                        <p:attrNameLst>
                                          <p:attrName>style.visibility</p:attrName>
                                        </p:attrNameLst>
                                      </p:cBhvr>
                                      <p:to>
                                        <p:strVal val="visible"/>
                                      </p:to>
                                    </p:set>
                                    <p:anim calcmode="lin" valueType="num">
                                      <p:cBhvr>
                                        <p:cTn id="83"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84"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85" dur="1000"/>
                                        <p:tgtEl>
                                          <p:spTgt spid="2">
                                            <p:txEl>
                                              <p:pRg st="5" end="5"/>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55" presetClass="entr" presetSubtype="0" fill="hold" nodeType="clickEffect">
                                  <p:stCondLst>
                                    <p:cond delay="0"/>
                                  </p:stCondLst>
                                  <p:childTnLst>
                                    <p:set>
                                      <p:cBhvr>
                                        <p:cTn id="89" dur="1" fill="hold">
                                          <p:stCondLst>
                                            <p:cond delay="0"/>
                                          </p:stCondLst>
                                        </p:cTn>
                                        <p:tgtEl>
                                          <p:spTgt spid="10">
                                            <p:txEl>
                                              <p:pRg st="0" end="0"/>
                                            </p:txEl>
                                          </p:spTgt>
                                        </p:tgtEl>
                                        <p:attrNameLst>
                                          <p:attrName>style.visibility</p:attrName>
                                        </p:attrNameLst>
                                      </p:cBhvr>
                                      <p:to>
                                        <p:strVal val="visible"/>
                                      </p:to>
                                    </p:set>
                                    <p:anim calcmode="lin" valueType="num">
                                      <p:cBhvr>
                                        <p:cTn id="90" dur="1000" fill="hold"/>
                                        <p:tgtEl>
                                          <p:spTgt spid="10">
                                            <p:txEl>
                                              <p:pRg st="0" end="0"/>
                                            </p:txEl>
                                          </p:spTgt>
                                        </p:tgtEl>
                                        <p:attrNameLst>
                                          <p:attrName>ppt_w</p:attrName>
                                        </p:attrNameLst>
                                      </p:cBhvr>
                                      <p:tavLst>
                                        <p:tav tm="0">
                                          <p:val>
                                            <p:strVal val="#ppt_w*0.70"/>
                                          </p:val>
                                        </p:tav>
                                        <p:tav tm="100000">
                                          <p:val>
                                            <p:strVal val="#ppt_w"/>
                                          </p:val>
                                        </p:tav>
                                      </p:tavLst>
                                    </p:anim>
                                    <p:anim calcmode="lin" valueType="num">
                                      <p:cBhvr>
                                        <p:cTn id="91" dur="1000" fill="hold"/>
                                        <p:tgtEl>
                                          <p:spTgt spid="10">
                                            <p:txEl>
                                              <p:pRg st="0" end="0"/>
                                            </p:txEl>
                                          </p:spTgt>
                                        </p:tgtEl>
                                        <p:attrNameLst>
                                          <p:attrName>ppt_h</p:attrName>
                                        </p:attrNameLst>
                                      </p:cBhvr>
                                      <p:tavLst>
                                        <p:tav tm="0">
                                          <p:val>
                                            <p:strVal val="#ppt_h"/>
                                          </p:val>
                                        </p:tav>
                                        <p:tav tm="100000">
                                          <p:val>
                                            <p:strVal val="#ppt_h"/>
                                          </p:val>
                                        </p:tav>
                                      </p:tavLst>
                                    </p:anim>
                                    <p:animEffect transition="in" filter="fade">
                                      <p:cBhvr>
                                        <p:cTn id="92" dur="1000"/>
                                        <p:tgtEl>
                                          <p:spTgt spid="10">
                                            <p:txEl>
                                              <p:pRg st="0" end="0"/>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55" presetClass="entr" presetSubtype="0" fill="hold" nodeType="clickEffect">
                                  <p:stCondLst>
                                    <p:cond delay="0"/>
                                  </p:stCondLst>
                                  <p:childTnLst>
                                    <p:set>
                                      <p:cBhvr>
                                        <p:cTn id="96" dur="1" fill="hold">
                                          <p:stCondLst>
                                            <p:cond delay="0"/>
                                          </p:stCondLst>
                                        </p:cTn>
                                        <p:tgtEl>
                                          <p:spTgt spid="2">
                                            <p:txEl>
                                              <p:pRg st="6" end="6"/>
                                            </p:txEl>
                                          </p:spTgt>
                                        </p:tgtEl>
                                        <p:attrNameLst>
                                          <p:attrName>style.visibility</p:attrName>
                                        </p:attrNameLst>
                                      </p:cBhvr>
                                      <p:to>
                                        <p:strVal val="visible"/>
                                      </p:to>
                                    </p:set>
                                    <p:anim calcmode="lin" valueType="num">
                                      <p:cBhvr>
                                        <p:cTn id="97" dur="1000" fill="hold"/>
                                        <p:tgtEl>
                                          <p:spTgt spid="2">
                                            <p:txEl>
                                              <p:pRg st="6" end="6"/>
                                            </p:txEl>
                                          </p:spTgt>
                                        </p:tgtEl>
                                        <p:attrNameLst>
                                          <p:attrName>ppt_w</p:attrName>
                                        </p:attrNameLst>
                                      </p:cBhvr>
                                      <p:tavLst>
                                        <p:tav tm="0">
                                          <p:val>
                                            <p:strVal val="#ppt_w*0.70"/>
                                          </p:val>
                                        </p:tav>
                                        <p:tav tm="100000">
                                          <p:val>
                                            <p:strVal val="#ppt_w"/>
                                          </p:val>
                                        </p:tav>
                                      </p:tavLst>
                                    </p:anim>
                                    <p:anim calcmode="lin" valueType="num">
                                      <p:cBhvr>
                                        <p:cTn id="98" dur="1000" fill="hold"/>
                                        <p:tgtEl>
                                          <p:spTgt spid="2">
                                            <p:txEl>
                                              <p:pRg st="6" end="6"/>
                                            </p:txEl>
                                          </p:spTgt>
                                        </p:tgtEl>
                                        <p:attrNameLst>
                                          <p:attrName>ppt_h</p:attrName>
                                        </p:attrNameLst>
                                      </p:cBhvr>
                                      <p:tavLst>
                                        <p:tav tm="0">
                                          <p:val>
                                            <p:strVal val="#ppt_h"/>
                                          </p:val>
                                        </p:tav>
                                        <p:tav tm="100000">
                                          <p:val>
                                            <p:strVal val="#ppt_h"/>
                                          </p:val>
                                        </p:tav>
                                      </p:tavLst>
                                    </p:anim>
                                    <p:animEffect transition="in" filter="fade">
                                      <p:cBhvr>
                                        <p:cTn id="99" dur="1000"/>
                                        <p:tgtEl>
                                          <p:spTgt spid="2">
                                            <p:txEl>
                                              <p:pRg st="6" end="6"/>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55" presetClass="entr" presetSubtype="0" fill="hold" grpId="0" nodeType="clickEffect">
                                  <p:stCondLst>
                                    <p:cond delay="0"/>
                                  </p:stCondLst>
                                  <p:childTnLst>
                                    <p:set>
                                      <p:cBhvr>
                                        <p:cTn id="103" dur="1" fill="hold">
                                          <p:stCondLst>
                                            <p:cond delay="0"/>
                                          </p:stCondLst>
                                        </p:cTn>
                                        <p:tgtEl>
                                          <p:spTgt spid="11"/>
                                        </p:tgtEl>
                                        <p:attrNameLst>
                                          <p:attrName>style.visibility</p:attrName>
                                        </p:attrNameLst>
                                      </p:cBhvr>
                                      <p:to>
                                        <p:strVal val="visible"/>
                                      </p:to>
                                    </p:set>
                                    <p:anim calcmode="lin" valueType="num">
                                      <p:cBhvr>
                                        <p:cTn id="104" dur="1000" fill="hold"/>
                                        <p:tgtEl>
                                          <p:spTgt spid="11"/>
                                        </p:tgtEl>
                                        <p:attrNameLst>
                                          <p:attrName>ppt_w</p:attrName>
                                        </p:attrNameLst>
                                      </p:cBhvr>
                                      <p:tavLst>
                                        <p:tav tm="0">
                                          <p:val>
                                            <p:strVal val="#ppt_w*0.70"/>
                                          </p:val>
                                        </p:tav>
                                        <p:tav tm="100000">
                                          <p:val>
                                            <p:strVal val="#ppt_w"/>
                                          </p:val>
                                        </p:tav>
                                      </p:tavLst>
                                    </p:anim>
                                    <p:anim calcmode="lin" valueType="num">
                                      <p:cBhvr>
                                        <p:cTn id="105" dur="1000" fill="hold"/>
                                        <p:tgtEl>
                                          <p:spTgt spid="11"/>
                                        </p:tgtEl>
                                        <p:attrNameLst>
                                          <p:attrName>ppt_h</p:attrName>
                                        </p:attrNameLst>
                                      </p:cBhvr>
                                      <p:tavLst>
                                        <p:tav tm="0">
                                          <p:val>
                                            <p:strVal val="#ppt_h"/>
                                          </p:val>
                                        </p:tav>
                                        <p:tav tm="100000">
                                          <p:val>
                                            <p:strVal val="#ppt_h"/>
                                          </p:val>
                                        </p:tav>
                                      </p:tavLst>
                                    </p:anim>
                                    <p:animEffect transition="in" filter="fade">
                                      <p:cBhvr>
                                        <p:cTn id="106"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23528" y="1268760"/>
            <a:ext cx="8424936" cy="4968552"/>
          </a:xfrm>
        </p:spPr>
        <p:txBody>
          <a:bodyPr>
            <a:normAutofit fontScale="92500" lnSpcReduction="20000"/>
          </a:bodyPr>
          <a:lstStyle/>
          <a:p>
            <a:pPr marL="0" indent="0">
              <a:buNone/>
            </a:pPr>
            <a:r>
              <a:rPr lang="cs-CZ" b="1" dirty="0" smtClean="0">
                <a:solidFill>
                  <a:schemeClr val="tx1"/>
                </a:solidFill>
                <a:latin typeface="Times New Roman" pitchFamily="18" charset="0"/>
                <a:cs typeface="Times New Roman" pitchFamily="18" charset="0"/>
              </a:rPr>
              <a:t>1. Co to je občanská revoluce?</a:t>
            </a:r>
          </a:p>
          <a:p>
            <a:pPr marL="0" indent="0">
              <a:buNone/>
            </a:pPr>
            <a:r>
              <a:rPr lang="cs-CZ" sz="2600" b="1" dirty="0" smtClean="0">
                <a:solidFill>
                  <a:srgbClr val="FF0000"/>
                </a:solidFill>
                <a:latin typeface="Times New Roman" pitchFamily="18" charset="0"/>
                <a:cs typeface="Times New Roman" pitchFamily="18" charset="0"/>
              </a:rPr>
              <a:t> Z obyvatel státu se stávají občané, všichni rovnoprávní.</a:t>
            </a:r>
          </a:p>
          <a:p>
            <a:pPr marL="0" indent="0">
              <a:buNone/>
            </a:pPr>
            <a:r>
              <a:rPr lang="cs-CZ" b="1" dirty="0" smtClean="0">
                <a:solidFill>
                  <a:schemeClr val="tx1"/>
                </a:solidFill>
                <a:latin typeface="Times New Roman" pitchFamily="18" charset="0"/>
                <a:cs typeface="Times New Roman" pitchFamily="18" charset="0"/>
              </a:rPr>
              <a:t>2. Čím je moc panovníka omezena?</a:t>
            </a:r>
          </a:p>
          <a:p>
            <a:pPr marL="0" indent="0">
              <a:buNone/>
            </a:pPr>
            <a:endParaRPr lang="cs-CZ" b="1" dirty="0" smtClean="0">
              <a:solidFill>
                <a:schemeClr val="tx1"/>
              </a:solidFill>
              <a:latin typeface="Times New Roman" pitchFamily="18" charset="0"/>
              <a:cs typeface="Times New Roman" pitchFamily="18" charset="0"/>
            </a:endParaRPr>
          </a:p>
          <a:p>
            <a:pPr marL="0" indent="0">
              <a:buNone/>
            </a:pPr>
            <a:r>
              <a:rPr lang="cs-CZ" b="1" dirty="0" smtClean="0">
                <a:solidFill>
                  <a:schemeClr val="tx1"/>
                </a:solidFill>
                <a:latin typeface="Times New Roman" pitchFamily="18" charset="0"/>
                <a:cs typeface="Times New Roman" pitchFamily="18" charset="0"/>
              </a:rPr>
              <a:t>3. Čím je zaručen podíl všech občanů na řízení státu?</a:t>
            </a:r>
          </a:p>
          <a:p>
            <a:pPr marL="0" indent="0">
              <a:buNone/>
            </a:pPr>
            <a:r>
              <a:rPr lang="cs-CZ" sz="2600" b="1" dirty="0" smtClean="0">
                <a:solidFill>
                  <a:srgbClr val="FF0000"/>
                </a:solidFill>
                <a:latin typeface="Times New Roman" pitchFamily="18" charset="0"/>
                <a:cs typeface="Times New Roman" pitchFamily="18" charset="0"/>
              </a:rPr>
              <a:t>právem volit</a:t>
            </a:r>
          </a:p>
          <a:p>
            <a:pPr marL="0" indent="0">
              <a:buNone/>
            </a:pPr>
            <a:r>
              <a:rPr lang="cs-CZ" b="1" dirty="0" smtClean="0">
                <a:solidFill>
                  <a:schemeClr val="tx1"/>
                </a:solidFill>
                <a:latin typeface="Times New Roman" pitchFamily="18" charset="0"/>
                <a:cs typeface="Times New Roman" pitchFamily="18" charset="0"/>
              </a:rPr>
              <a:t>4. Před čím by měli být všichni obyvatelé rovni?</a:t>
            </a:r>
          </a:p>
          <a:p>
            <a:pPr marL="0" indent="0">
              <a:buNone/>
            </a:pPr>
            <a:r>
              <a:rPr lang="cs-CZ" sz="2600" b="1" dirty="0" smtClean="0">
                <a:solidFill>
                  <a:srgbClr val="FF0000"/>
                </a:solidFill>
                <a:latin typeface="Times New Roman" pitchFamily="18" charset="0"/>
                <a:cs typeface="Times New Roman" pitchFamily="18" charset="0"/>
              </a:rPr>
              <a:t>před zákonem</a:t>
            </a:r>
          </a:p>
          <a:p>
            <a:pPr marL="0" indent="0">
              <a:buNone/>
            </a:pPr>
            <a:r>
              <a:rPr lang="cs-CZ" b="1" dirty="0" smtClean="0">
                <a:solidFill>
                  <a:schemeClr val="tx1"/>
                </a:solidFill>
                <a:latin typeface="Times New Roman" pitchFamily="18" charset="0"/>
                <a:cs typeface="Times New Roman" pitchFamily="18" charset="0"/>
              </a:rPr>
              <a:t>5. Které dvě společenské vrstvy byly bez politických práv?</a:t>
            </a:r>
          </a:p>
          <a:p>
            <a:pPr marL="0" indent="0">
              <a:buNone/>
            </a:pPr>
            <a:r>
              <a:rPr lang="cs-CZ" sz="2600" b="1" dirty="0" smtClean="0">
                <a:solidFill>
                  <a:srgbClr val="FF0000"/>
                </a:solidFill>
                <a:latin typeface="Times New Roman" pitchFamily="18" charset="0"/>
                <a:cs typeface="Times New Roman" pitchFamily="18" charset="0"/>
              </a:rPr>
              <a:t>ženy a domorodci v koloniích</a:t>
            </a:r>
          </a:p>
          <a:p>
            <a:pPr marL="0" indent="0">
              <a:buNone/>
            </a:pPr>
            <a:r>
              <a:rPr lang="cs-CZ" b="1" dirty="0" smtClean="0">
                <a:solidFill>
                  <a:schemeClr val="tx1"/>
                </a:solidFill>
                <a:latin typeface="Times New Roman" pitchFamily="18" charset="0"/>
                <a:cs typeface="Times New Roman" pitchFamily="18" charset="0"/>
              </a:rPr>
              <a:t>6. Pouze kteří muži mohli volit? </a:t>
            </a:r>
          </a:p>
          <a:p>
            <a:pPr>
              <a:buNone/>
            </a:pPr>
            <a:r>
              <a:rPr lang="cs-CZ" sz="2600" b="1" dirty="0" smtClean="0">
                <a:solidFill>
                  <a:srgbClr val="FF0000"/>
                </a:solidFill>
                <a:latin typeface="Times New Roman" pitchFamily="18" charset="0"/>
                <a:cs typeface="Times New Roman" pitchFamily="18" charset="0"/>
              </a:rPr>
              <a:t>muži s majetkem - bohatí </a:t>
            </a:r>
          </a:p>
          <a:p>
            <a:pPr marL="0" indent="0">
              <a:buNone/>
            </a:pPr>
            <a:r>
              <a:rPr lang="cs-CZ" sz="2600" b="1" dirty="0" smtClean="0">
                <a:solidFill>
                  <a:srgbClr val="FF0000"/>
                </a:solidFill>
                <a:latin typeface="Times New Roman" pitchFamily="18" charset="0"/>
                <a:cs typeface="Times New Roman" pitchFamily="18" charset="0"/>
              </a:rPr>
              <a:t> </a:t>
            </a:r>
            <a:endParaRPr lang="cs-CZ" sz="2600" b="1" dirty="0">
              <a:solidFill>
                <a:srgbClr val="FF0000"/>
              </a:solidFill>
              <a:latin typeface="Times New Roman" pitchFamily="18" charset="0"/>
              <a:cs typeface="Times New Roman" pitchFamily="18" charset="0"/>
            </a:endParaRPr>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6</a:t>
            </a:fld>
            <a:endParaRPr lang="cs-CZ" dirty="0"/>
          </a:p>
        </p:txBody>
      </p:sp>
      <p:sp>
        <p:nvSpPr>
          <p:cNvPr id="4" name="Nadpis 3"/>
          <p:cNvSpPr>
            <a:spLocks noGrp="1"/>
          </p:cNvSpPr>
          <p:nvPr>
            <p:ph type="title"/>
          </p:nvPr>
        </p:nvSpPr>
        <p:spPr>
          <a:xfrm>
            <a:off x="457200" y="338328"/>
            <a:ext cx="8229600" cy="930432"/>
          </a:xfrm>
        </p:spPr>
        <p:txBody>
          <a:bodyPr/>
          <a:lstStyle/>
          <a:p>
            <a:r>
              <a:rPr lang="cs-CZ" b="1" dirty="0" smtClean="0">
                <a:solidFill>
                  <a:schemeClr val="tx1"/>
                </a:solidFill>
                <a:latin typeface="Times New Roman" pitchFamily="18" charset="0"/>
                <a:cs typeface="Times New Roman" pitchFamily="18" charset="0"/>
              </a:rPr>
              <a:t>Občanská revoluce - opakování</a:t>
            </a:r>
            <a:endParaRPr lang="cs-CZ" b="1" dirty="0">
              <a:solidFill>
                <a:schemeClr val="tx1"/>
              </a:solidFill>
              <a:latin typeface="Times New Roman" pitchFamily="18" charset="0"/>
              <a:cs typeface="Times New Roman" pitchFamily="18" charset="0"/>
            </a:endParaRPr>
          </a:p>
        </p:txBody>
      </p:sp>
      <p:sp>
        <p:nvSpPr>
          <p:cNvPr id="5" name="TextovéPole 4"/>
          <p:cNvSpPr txBox="1"/>
          <p:nvPr/>
        </p:nvSpPr>
        <p:spPr>
          <a:xfrm>
            <a:off x="395536" y="2204864"/>
            <a:ext cx="1212191" cy="461665"/>
          </a:xfrm>
          <a:prstGeom prst="rect">
            <a:avLst/>
          </a:prstGeom>
          <a:noFill/>
        </p:spPr>
        <p:txBody>
          <a:bodyPr wrap="square" rtlCol="0">
            <a:spAutoFit/>
          </a:bodyPr>
          <a:lstStyle/>
          <a:p>
            <a:r>
              <a:rPr lang="cs-CZ" sz="2400" b="1" dirty="0" smtClean="0">
                <a:solidFill>
                  <a:srgbClr val="FF0000"/>
                </a:solidFill>
                <a:latin typeface="Times New Roman" pitchFamily="18" charset="0"/>
                <a:cs typeface="Times New Roman" pitchFamily="18" charset="0"/>
              </a:rPr>
              <a:t>ústavou</a:t>
            </a:r>
            <a:endParaRPr lang="cs-CZ" sz="2400" b="1" dirty="0">
              <a:solidFill>
                <a:srgbClr val="FF0000"/>
              </a:solidFill>
              <a:latin typeface="Times New Roman" pitchFamily="18" charset="0"/>
              <a:cs typeface="Times New Roman" pitchFamily="18" charset="0"/>
            </a:endParaRPr>
          </a:p>
        </p:txBody>
      </p:sp>
      <p:pic>
        <p:nvPicPr>
          <p:cNvPr id="2052" name="Picture 4" descr="http://www.serius.cz/sites/default/files/imagecache/product_full/a013416.jpg">
            <a:hlinkClick r:id="rId2"/>
          </p:cNvPr>
          <p:cNvPicPr>
            <a:picLocks noChangeAspect="1" noChangeArrowheads="1"/>
          </p:cNvPicPr>
          <p:nvPr/>
        </p:nvPicPr>
        <p:blipFill>
          <a:blip r:embed="rId3" cstate="print"/>
          <a:srcRect/>
          <a:stretch>
            <a:fillRect/>
          </a:stretch>
        </p:blipFill>
        <p:spPr bwMode="auto">
          <a:xfrm>
            <a:off x="6660232" y="4509120"/>
            <a:ext cx="1481056" cy="2151534"/>
          </a:xfrm>
          <a:prstGeom prst="rect">
            <a:avLst/>
          </a:prstGeom>
          <a:noFill/>
        </p:spPr>
      </p:pic>
      <p:sp>
        <p:nvSpPr>
          <p:cNvPr id="8" name="TextovéPole 7"/>
          <p:cNvSpPr txBox="1"/>
          <p:nvPr/>
        </p:nvSpPr>
        <p:spPr>
          <a:xfrm>
            <a:off x="5652120" y="4437112"/>
            <a:ext cx="989247" cy="430887"/>
          </a:xfrm>
          <a:prstGeom prst="rect">
            <a:avLst/>
          </a:prstGeom>
          <a:noFill/>
        </p:spPr>
        <p:txBody>
          <a:bodyPr wrap="square" rtlCol="0">
            <a:spAutoFit/>
          </a:bodyPr>
          <a:lstStyle/>
          <a:p>
            <a:r>
              <a:rPr lang="cs-CZ" sz="2200" b="1" dirty="0" smtClean="0">
                <a:latin typeface="Times New Roman" pitchFamily="18" charset="0"/>
                <a:cs typeface="Times New Roman" pitchFamily="18" charset="0"/>
              </a:rPr>
              <a:t>Obr. 3</a:t>
            </a:r>
            <a:endParaRPr lang="cs-CZ" sz="2200" b="1" dirty="0">
              <a:latin typeface="Times New Roman" pitchFamily="18" charset="0"/>
              <a:cs typeface="Times New Roman" pitchFamily="18" charset="0"/>
            </a:endParaRPr>
          </a:p>
        </p:txBody>
      </p:sp>
    </p:spTree>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3000"/>
                            </p:stCondLst>
                            <p:childTnLst>
                              <p:par>
                                <p:cTn id="17" presetID="55" presetClass="entr" presetSubtype="0" fill="hold"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2" end="2"/>
                                            </p:txEl>
                                          </p:spTgt>
                                        </p:tgtEl>
                                      </p:cBhvr>
                                    </p:animEffect>
                                  </p:childTnLst>
                                </p:cTn>
                              </p:par>
                            </p:childTnLst>
                          </p:cTn>
                        </p:par>
                        <p:par>
                          <p:cTn id="22" fill="hold">
                            <p:stCondLst>
                              <p:cond delay="4000"/>
                            </p:stCondLst>
                            <p:childTnLst>
                              <p:par>
                                <p:cTn id="23" presetID="55" presetClass="entr" presetSubtype="0" fill="hold" nodeType="after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p:cTn id="25"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4" end="4"/>
                                            </p:txEl>
                                          </p:spTgt>
                                        </p:tgtEl>
                                      </p:cBhvr>
                                    </p:animEffect>
                                  </p:childTnLst>
                                </p:cTn>
                              </p:par>
                            </p:childTnLst>
                          </p:cTn>
                        </p:par>
                        <p:par>
                          <p:cTn id="28" fill="hold">
                            <p:stCondLst>
                              <p:cond delay="5000"/>
                            </p:stCondLst>
                            <p:childTnLst>
                              <p:par>
                                <p:cTn id="29" presetID="55" presetClass="entr" presetSubtype="0" fill="hold"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p:cTn id="31" dur="1000" fill="hold"/>
                                        <p:tgtEl>
                                          <p:spTgt spid="2">
                                            <p:txEl>
                                              <p:pRg st="6" end="6"/>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6" end="6"/>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6" end="6"/>
                                            </p:txEl>
                                          </p:spTgt>
                                        </p:tgtEl>
                                      </p:cBhvr>
                                    </p:animEffect>
                                  </p:childTnLst>
                                </p:cTn>
                              </p:par>
                            </p:childTnLst>
                          </p:cTn>
                        </p:par>
                        <p:par>
                          <p:cTn id="34" fill="hold">
                            <p:stCondLst>
                              <p:cond delay="6000"/>
                            </p:stCondLst>
                            <p:childTnLst>
                              <p:par>
                                <p:cTn id="35" presetID="55" presetClass="entr" presetSubtype="0" fill="hold" nodeType="after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 calcmode="lin" valueType="num">
                                      <p:cBhvr>
                                        <p:cTn id="37" dur="1000" fill="hold"/>
                                        <p:tgtEl>
                                          <p:spTgt spid="2">
                                            <p:txEl>
                                              <p:pRg st="8" end="8"/>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8" end="8"/>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8" end="8"/>
                                            </p:txEl>
                                          </p:spTgt>
                                        </p:tgtEl>
                                      </p:cBhvr>
                                    </p:animEffect>
                                  </p:childTnLst>
                                </p:cTn>
                              </p:par>
                            </p:childTnLst>
                          </p:cTn>
                        </p:par>
                        <p:par>
                          <p:cTn id="40" fill="hold">
                            <p:stCondLst>
                              <p:cond delay="7000"/>
                            </p:stCondLst>
                            <p:childTnLst>
                              <p:par>
                                <p:cTn id="41" presetID="55" presetClass="entr" presetSubtype="0" fill="hold" nodeType="after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p:cTn id="43" dur="1000" fill="hold"/>
                                        <p:tgtEl>
                                          <p:spTgt spid="2">
                                            <p:txEl>
                                              <p:pRg st="10" end="10"/>
                                            </p:txEl>
                                          </p:spTgt>
                                        </p:tgtEl>
                                        <p:attrNameLst>
                                          <p:attrName>ppt_w</p:attrName>
                                        </p:attrNameLst>
                                      </p:cBhvr>
                                      <p:tavLst>
                                        <p:tav tm="0">
                                          <p:val>
                                            <p:strVal val="#ppt_w*0.70"/>
                                          </p:val>
                                        </p:tav>
                                        <p:tav tm="100000">
                                          <p:val>
                                            <p:strVal val="#ppt_w"/>
                                          </p:val>
                                        </p:tav>
                                      </p:tavLst>
                                    </p:anim>
                                    <p:anim calcmode="lin" valueType="num">
                                      <p:cBhvr>
                                        <p:cTn id="44" dur="1000" fill="hold"/>
                                        <p:tgtEl>
                                          <p:spTgt spid="2">
                                            <p:txEl>
                                              <p:pRg st="10" end="10"/>
                                            </p:txEl>
                                          </p:spTgt>
                                        </p:tgtEl>
                                        <p:attrNameLst>
                                          <p:attrName>ppt_h</p:attrName>
                                        </p:attrNameLst>
                                      </p:cBhvr>
                                      <p:tavLst>
                                        <p:tav tm="0">
                                          <p:val>
                                            <p:strVal val="#ppt_h"/>
                                          </p:val>
                                        </p:tav>
                                        <p:tav tm="100000">
                                          <p:val>
                                            <p:strVal val="#ppt_h"/>
                                          </p:val>
                                        </p:tav>
                                      </p:tavLst>
                                    </p:anim>
                                    <p:animEffect transition="in" filter="fade">
                                      <p:cBhvr>
                                        <p:cTn id="45" dur="1000"/>
                                        <p:tgtEl>
                                          <p:spTgt spid="2">
                                            <p:txEl>
                                              <p:pRg st="10" end="1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5" presetClass="entr" presetSubtype="0" fill="hold" nodeType="clickEffect">
                                  <p:stCondLst>
                                    <p:cond delay="0"/>
                                  </p:stCondLst>
                                  <p:childTnLst>
                                    <p:set>
                                      <p:cBhvr>
                                        <p:cTn id="49" dur="1" fill="hold">
                                          <p:stCondLst>
                                            <p:cond delay="0"/>
                                          </p:stCondLst>
                                        </p:cTn>
                                        <p:tgtEl>
                                          <p:spTgt spid="2">
                                            <p:txEl>
                                              <p:pRg st="1" end="1"/>
                                            </p:txEl>
                                          </p:spTgt>
                                        </p:tgtEl>
                                        <p:attrNameLst>
                                          <p:attrName>style.visibility</p:attrName>
                                        </p:attrNameLst>
                                      </p:cBhvr>
                                      <p:to>
                                        <p:strVal val="visible"/>
                                      </p:to>
                                    </p:set>
                                    <p:anim calcmode="lin" valueType="num">
                                      <p:cBhvr>
                                        <p:cTn id="50"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51"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52" dur="1000"/>
                                        <p:tgtEl>
                                          <p:spTgt spid="2">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5" presetClass="entr" presetSubtype="0" fill="hold" grpId="0" nodeType="clickEffect">
                                  <p:stCondLst>
                                    <p:cond delay="0"/>
                                  </p:stCondLst>
                                  <p:childTnLst>
                                    <p:set>
                                      <p:cBhvr>
                                        <p:cTn id="56" dur="1" fill="hold">
                                          <p:stCondLst>
                                            <p:cond delay="0"/>
                                          </p:stCondLst>
                                        </p:cTn>
                                        <p:tgtEl>
                                          <p:spTgt spid="5"/>
                                        </p:tgtEl>
                                        <p:attrNameLst>
                                          <p:attrName>style.visibility</p:attrName>
                                        </p:attrNameLst>
                                      </p:cBhvr>
                                      <p:to>
                                        <p:strVal val="visible"/>
                                      </p:to>
                                    </p:set>
                                    <p:anim calcmode="lin" valueType="num">
                                      <p:cBhvr>
                                        <p:cTn id="57" dur="1000" fill="hold"/>
                                        <p:tgtEl>
                                          <p:spTgt spid="5"/>
                                        </p:tgtEl>
                                        <p:attrNameLst>
                                          <p:attrName>ppt_w</p:attrName>
                                        </p:attrNameLst>
                                      </p:cBhvr>
                                      <p:tavLst>
                                        <p:tav tm="0">
                                          <p:val>
                                            <p:strVal val="#ppt_w*0.70"/>
                                          </p:val>
                                        </p:tav>
                                        <p:tav tm="100000">
                                          <p:val>
                                            <p:strVal val="#ppt_w"/>
                                          </p:val>
                                        </p:tav>
                                      </p:tavLst>
                                    </p:anim>
                                    <p:anim calcmode="lin" valueType="num">
                                      <p:cBhvr>
                                        <p:cTn id="58" dur="1000" fill="hold"/>
                                        <p:tgtEl>
                                          <p:spTgt spid="5"/>
                                        </p:tgtEl>
                                        <p:attrNameLst>
                                          <p:attrName>ppt_h</p:attrName>
                                        </p:attrNameLst>
                                      </p:cBhvr>
                                      <p:tavLst>
                                        <p:tav tm="0">
                                          <p:val>
                                            <p:strVal val="#ppt_h"/>
                                          </p:val>
                                        </p:tav>
                                        <p:tav tm="100000">
                                          <p:val>
                                            <p:strVal val="#ppt_h"/>
                                          </p:val>
                                        </p:tav>
                                      </p:tavLst>
                                    </p:anim>
                                    <p:animEffect transition="in" filter="fade">
                                      <p:cBhvr>
                                        <p:cTn id="59" dur="1000"/>
                                        <p:tgtEl>
                                          <p:spTgt spid="5"/>
                                        </p:tgtEl>
                                      </p:cBhvr>
                                    </p:animEffect>
                                  </p:childTnLst>
                                </p:cTn>
                              </p:par>
                            </p:childTnLst>
                          </p:cTn>
                        </p:par>
                      </p:childTnLst>
                    </p:cTn>
                  </p:par>
                  <p:par>
                    <p:cTn id="60" fill="hold">
                      <p:stCondLst>
                        <p:cond delay="indefinite"/>
                      </p:stCondLst>
                      <p:childTnLst>
                        <p:par>
                          <p:cTn id="61" fill="hold">
                            <p:stCondLst>
                              <p:cond delay="0"/>
                            </p:stCondLst>
                            <p:childTnLst>
                              <p:par>
                                <p:cTn id="62" presetID="55" presetClass="entr" presetSubtype="0" fill="hold" nodeType="clickEffect">
                                  <p:stCondLst>
                                    <p:cond delay="0"/>
                                  </p:stCondLst>
                                  <p:childTnLst>
                                    <p:set>
                                      <p:cBhvr>
                                        <p:cTn id="63" dur="1" fill="hold">
                                          <p:stCondLst>
                                            <p:cond delay="0"/>
                                          </p:stCondLst>
                                        </p:cTn>
                                        <p:tgtEl>
                                          <p:spTgt spid="2">
                                            <p:txEl>
                                              <p:pRg st="5" end="5"/>
                                            </p:txEl>
                                          </p:spTgt>
                                        </p:tgtEl>
                                        <p:attrNameLst>
                                          <p:attrName>style.visibility</p:attrName>
                                        </p:attrNameLst>
                                      </p:cBhvr>
                                      <p:to>
                                        <p:strVal val="visible"/>
                                      </p:to>
                                    </p:set>
                                    <p:anim calcmode="lin" valueType="num">
                                      <p:cBhvr>
                                        <p:cTn id="64"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65"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66" dur="1000"/>
                                        <p:tgtEl>
                                          <p:spTgt spid="2">
                                            <p:txEl>
                                              <p:pRg st="5" end="5"/>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55" presetClass="entr" presetSubtype="0" fill="hold" nodeType="clickEffect">
                                  <p:stCondLst>
                                    <p:cond delay="0"/>
                                  </p:stCondLst>
                                  <p:childTnLst>
                                    <p:set>
                                      <p:cBhvr>
                                        <p:cTn id="70" dur="1" fill="hold">
                                          <p:stCondLst>
                                            <p:cond delay="0"/>
                                          </p:stCondLst>
                                        </p:cTn>
                                        <p:tgtEl>
                                          <p:spTgt spid="2">
                                            <p:txEl>
                                              <p:pRg st="7" end="7"/>
                                            </p:txEl>
                                          </p:spTgt>
                                        </p:tgtEl>
                                        <p:attrNameLst>
                                          <p:attrName>style.visibility</p:attrName>
                                        </p:attrNameLst>
                                      </p:cBhvr>
                                      <p:to>
                                        <p:strVal val="visible"/>
                                      </p:to>
                                    </p:set>
                                    <p:anim calcmode="lin" valueType="num">
                                      <p:cBhvr>
                                        <p:cTn id="71" dur="1000" fill="hold"/>
                                        <p:tgtEl>
                                          <p:spTgt spid="2">
                                            <p:txEl>
                                              <p:pRg st="7" end="7"/>
                                            </p:txEl>
                                          </p:spTgt>
                                        </p:tgtEl>
                                        <p:attrNameLst>
                                          <p:attrName>ppt_w</p:attrName>
                                        </p:attrNameLst>
                                      </p:cBhvr>
                                      <p:tavLst>
                                        <p:tav tm="0">
                                          <p:val>
                                            <p:strVal val="#ppt_w*0.70"/>
                                          </p:val>
                                        </p:tav>
                                        <p:tav tm="100000">
                                          <p:val>
                                            <p:strVal val="#ppt_w"/>
                                          </p:val>
                                        </p:tav>
                                      </p:tavLst>
                                    </p:anim>
                                    <p:anim calcmode="lin" valueType="num">
                                      <p:cBhvr>
                                        <p:cTn id="72" dur="1000" fill="hold"/>
                                        <p:tgtEl>
                                          <p:spTgt spid="2">
                                            <p:txEl>
                                              <p:pRg st="7" end="7"/>
                                            </p:txEl>
                                          </p:spTgt>
                                        </p:tgtEl>
                                        <p:attrNameLst>
                                          <p:attrName>ppt_h</p:attrName>
                                        </p:attrNameLst>
                                      </p:cBhvr>
                                      <p:tavLst>
                                        <p:tav tm="0">
                                          <p:val>
                                            <p:strVal val="#ppt_h"/>
                                          </p:val>
                                        </p:tav>
                                        <p:tav tm="100000">
                                          <p:val>
                                            <p:strVal val="#ppt_h"/>
                                          </p:val>
                                        </p:tav>
                                      </p:tavLst>
                                    </p:anim>
                                    <p:animEffect transition="in" filter="fade">
                                      <p:cBhvr>
                                        <p:cTn id="73" dur="1000"/>
                                        <p:tgtEl>
                                          <p:spTgt spid="2">
                                            <p:txEl>
                                              <p:pRg st="7" end="7"/>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55" presetClass="entr" presetSubtype="0" fill="hold" nodeType="clickEffect">
                                  <p:stCondLst>
                                    <p:cond delay="0"/>
                                  </p:stCondLst>
                                  <p:childTnLst>
                                    <p:set>
                                      <p:cBhvr>
                                        <p:cTn id="77" dur="1" fill="hold">
                                          <p:stCondLst>
                                            <p:cond delay="0"/>
                                          </p:stCondLst>
                                        </p:cTn>
                                        <p:tgtEl>
                                          <p:spTgt spid="2">
                                            <p:txEl>
                                              <p:pRg st="9" end="9"/>
                                            </p:txEl>
                                          </p:spTgt>
                                        </p:tgtEl>
                                        <p:attrNameLst>
                                          <p:attrName>style.visibility</p:attrName>
                                        </p:attrNameLst>
                                      </p:cBhvr>
                                      <p:to>
                                        <p:strVal val="visible"/>
                                      </p:to>
                                    </p:set>
                                    <p:anim calcmode="lin" valueType="num">
                                      <p:cBhvr>
                                        <p:cTn id="78" dur="1000" fill="hold"/>
                                        <p:tgtEl>
                                          <p:spTgt spid="2">
                                            <p:txEl>
                                              <p:pRg st="9" end="9"/>
                                            </p:txEl>
                                          </p:spTgt>
                                        </p:tgtEl>
                                        <p:attrNameLst>
                                          <p:attrName>ppt_w</p:attrName>
                                        </p:attrNameLst>
                                      </p:cBhvr>
                                      <p:tavLst>
                                        <p:tav tm="0">
                                          <p:val>
                                            <p:strVal val="#ppt_w*0.70"/>
                                          </p:val>
                                        </p:tav>
                                        <p:tav tm="100000">
                                          <p:val>
                                            <p:strVal val="#ppt_w"/>
                                          </p:val>
                                        </p:tav>
                                      </p:tavLst>
                                    </p:anim>
                                    <p:anim calcmode="lin" valueType="num">
                                      <p:cBhvr>
                                        <p:cTn id="79" dur="1000" fill="hold"/>
                                        <p:tgtEl>
                                          <p:spTgt spid="2">
                                            <p:txEl>
                                              <p:pRg st="9" end="9"/>
                                            </p:txEl>
                                          </p:spTgt>
                                        </p:tgtEl>
                                        <p:attrNameLst>
                                          <p:attrName>ppt_h</p:attrName>
                                        </p:attrNameLst>
                                      </p:cBhvr>
                                      <p:tavLst>
                                        <p:tav tm="0">
                                          <p:val>
                                            <p:strVal val="#ppt_h"/>
                                          </p:val>
                                        </p:tav>
                                        <p:tav tm="100000">
                                          <p:val>
                                            <p:strVal val="#ppt_h"/>
                                          </p:val>
                                        </p:tav>
                                      </p:tavLst>
                                    </p:anim>
                                    <p:animEffect transition="in" filter="fade">
                                      <p:cBhvr>
                                        <p:cTn id="80" dur="1000"/>
                                        <p:tgtEl>
                                          <p:spTgt spid="2">
                                            <p:txEl>
                                              <p:pRg st="9" end="9"/>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5" presetClass="entr" presetSubtype="0" fill="hold" nodeType="clickEffect">
                                  <p:stCondLst>
                                    <p:cond delay="0"/>
                                  </p:stCondLst>
                                  <p:childTnLst>
                                    <p:set>
                                      <p:cBhvr>
                                        <p:cTn id="84" dur="1" fill="hold">
                                          <p:stCondLst>
                                            <p:cond delay="0"/>
                                          </p:stCondLst>
                                        </p:cTn>
                                        <p:tgtEl>
                                          <p:spTgt spid="2">
                                            <p:txEl>
                                              <p:pRg st="11" end="11"/>
                                            </p:txEl>
                                          </p:spTgt>
                                        </p:tgtEl>
                                        <p:attrNameLst>
                                          <p:attrName>style.visibility</p:attrName>
                                        </p:attrNameLst>
                                      </p:cBhvr>
                                      <p:to>
                                        <p:strVal val="visible"/>
                                      </p:to>
                                    </p:set>
                                    <p:anim calcmode="lin" valueType="num">
                                      <p:cBhvr>
                                        <p:cTn id="85" dur="1000" fill="hold"/>
                                        <p:tgtEl>
                                          <p:spTgt spid="2">
                                            <p:txEl>
                                              <p:pRg st="11" end="11"/>
                                            </p:txEl>
                                          </p:spTgt>
                                        </p:tgtEl>
                                        <p:attrNameLst>
                                          <p:attrName>ppt_w</p:attrName>
                                        </p:attrNameLst>
                                      </p:cBhvr>
                                      <p:tavLst>
                                        <p:tav tm="0">
                                          <p:val>
                                            <p:strVal val="#ppt_w*0.70"/>
                                          </p:val>
                                        </p:tav>
                                        <p:tav tm="100000">
                                          <p:val>
                                            <p:strVal val="#ppt_w"/>
                                          </p:val>
                                        </p:tav>
                                      </p:tavLst>
                                    </p:anim>
                                    <p:anim calcmode="lin" valueType="num">
                                      <p:cBhvr>
                                        <p:cTn id="86" dur="1000" fill="hold"/>
                                        <p:tgtEl>
                                          <p:spTgt spid="2">
                                            <p:txEl>
                                              <p:pRg st="11" end="11"/>
                                            </p:txEl>
                                          </p:spTgt>
                                        </p:tgtEl>
                                        <p:attrNameLst>
                                          <p:attrName>ppt_h</p:attrName>
                                        </p:attrNameLst>
                                      </p:cBhvr>
                                      <p:tavLst>
                                        <p:tav tm="0">
                                          <p:val>
                                            <p:strVal val="#ppt_h"/>
                                          </p:val>
                                        </p:tav>
                                        <p:tav tm="100000">
                                          <p:val>
                                            <p:strVal val="#ppt_h"/>
                                          </p:val>
                                        </p:tav>
                                      </p:tavLst>
                                    </p:anim>
                                    <p:animEffect transition="in" filter="fade">
                                      <p:cBhvr>
                                        <p:cTn id="87" dur="1000"/>
                                        <p:tgtEl>
                                          <p:spTgt spid="2">
                                            <p:txEl>
                                              <p:pRg st="11" end="11"/>
                                            </p:txEl>
                                          </p:spTgt>
                                        </p:tgtEl>
                                      </p:cBhvr>
                                    </p:animEffect>
                                  </p:childTnLst>
                                </p:cTn>
                              </p:par>
                            </p:childTnLst>
                          </p:cTn>
                        </p:par>
                        <p:par>
                          <p:cTn id="88" fill="hold">
                            <p:stCondLst>
                              <p:cond delay="1000"/>
                            </p:stCondLst>
                            <p:childTnLst>
                              <p:par>
                                <p:cTn id="89" presetID="55" presetClass="entr" presetSubtype="0" fill="hold" grpId="0" nodeType="afterEffect">
                                  <p:stCondLst>
                                    <p:cond delay="0"/>
                                  </p:stCondLst>
                                  <p:childTnLst>
                                    <p:set>
                                      <p:cBhvr>
                                        <p:cTn id="90" dur="1" fill="hold">
                                          <p:stCondLst>
                                            <p:cond delay="0"/>
                                          </p:stCondLst>
                                        </p:cTn>
                                        <p:tgtEl>
                                          <p:spTgt spid="8"/>
                                        </p:tgtEl>
                                        <p:attrNameLst>
                                          <p:attrName>style.visibility</p:attrName>
                                        </p:attrNameLst>
                                      </p:cBhvr>
                                      <p:to>
                                        <p:strVal val="visible"/>
                                      </p:to>
                                    </p:set>
                                    <p:anim calcmode="lin" valueType="num">
                                      <p:cBhvr>
                                        <p:cTn id="91" dur="1000" fill="hold"/>
                                        <p:tgtEl>
                                          <p:spTgt spid="8"/>
                                        </p:tgtEl>
                                        <p:attrNameLst>
                                          <p:attrName>ppt_w</p:attrName>
                                        </p:attrNameLst>
                                      </p:cBhvr>
                                      <p:tavLst>
                                        <p:tav tm="0">
                                          <p:val>
                                            <p:strVal val="#ppt_w*0.70"/>
                                          </p:val>
                                        </p:tav>
                                        <p:tav tm="100000">
                                          <p:val>
                                            <p:strVal val="#ppt_w"/>
                                          </p:val>
                                        </p:tav>
                                      </p:tavLst>
                                    </p:anim>
                                    <p:anim calcmode="lin" valueType="num">
                                      <p:cBhvr>
                                        <p:cTn id="92" dur="1000" fill="hold"/>
                                        <p:tgtEl>
                                          <p:spTgt spid="8"/>
                                        </p:tgtEl>
                                        <p:attrNameLst>
                                          <p:attrName>ppt_h</p:attrName>
                                        </p:attrNameLst>
                                      </p:cBhvr>
                                      <p:tavLst>
                                        <p:tav tm="0">
                                          <p:val>
                                            <p:strVal val="#ppt_h"/>
                                          </p:val>
                                        </p:tav>
                                        <p:tav tm="100000">
                                          <p:val>
                                            <p:strVal val="#ppt_h"/>
                                          </p:val>
                                        </p:tav>
                                      </p:tavLst>
                                    </p:anim>
                                    <p:animEffect transition="in" filter="fade">
                                      <p:cBhvr>
                                        <p:cTn id="93" dur="1000"/>
                                        <p:tgtEl>
                                          <p:spTgt spid="8"/>
                                        </p:tgtEl>
                                      </p:cBhvr>
                                    </p:animEffect>
                                  </p:childTnLst>
                                </p:cTn>
                              </p:par>
                              <p:par>
                                <p:cTn id="94" presetID="55" presetClass="entr" presetSubtype="0" fill="hold" nodeType="withEffect">
                                  <p:stCondLst>
                                    <p:cond delay="0"/>
                                  </p:stCondLst>
                                  <p:childTnLst>
                                    <p:set>
                                      <p:cBhvr>
                                        <p:cTn id="95" dur="1" fill="hold">
                                          <p:stCondLst>
                                            <p:cond delay="0"/>
                                          </p:stCondLst>
                                        </p:cTn>
                                        <p:tgtEl>
                                          <p:spTgt spid="2052"/>
                                        </p:tgtEl>
                                        <p:attrNameLst>
                                          <p:attrName>style.visibility</p:attrName>
                                        </p:attrNameLst>
                                      </p:cBhvr>
                                      <p:to>
                                        <p:strVal val="visible"/>
                                      </p:to>
                                    </p:set>
                                    <p:anim calcmode="lin" valueType="num">
                                      <p:cBhvr>
                                        <p:cTn id="96" dur="1000" fill="hold"/>
                                        <p:tgtEl>
                                          <p:spTgt spid="2052"/>
                                        </p:tgtEl>
                                        <p:attrNameLst>
                                          <p:attrName>ppt_w</p:attrName>
                                        </p:attrNameLst>
                                      </p:cBhvr>
                                      <p:tavLst>
                                        <p:tav tm="0">
                                          <p:val>
                                            <p:strVal val="#ppt_w*0.70"/>
                                          </p:val>
                                        </p:tav>
                                        <p:tav tm="100000">
                                          <p:val>
                                            <p:strVal val="#ppt_w"/>
                                          </p:val>
                                        </p:tav>
                                      </p:tavLst>
                                    </p:anim>
                                    <p:anim calcmode="lin" valueType="num">
                                      <p:cBhvr>
                                        <p:cTn id="97" dur="1000" fill="hold"/>
                                        <p:tgtEl>
                                          <p:spTgt spid="2052"/>
                                        </p:tgtEl>
                                        <p:attrNameLst>
                                          <p:attrName>ppt_h</p:attrName>
                                        </p:attrNameLst>
                                      </p:cBhvr>
                                      <p:tavLst>
                                        <p:tav tm="0">
                                          <p:val>
                                            <p:strVal val="#ppt_h"/>
                                          </p:val>
                                        </p:tav>
                                        <p:tav tm="100000">
                                          <p:val>
                                            <p:strVal val="#ppt_h"/>
                                          </p:val>
                                        </p:tav>
                                      </p:tavLst>
                                    </p:anim>
                                    <p:animEffect transition="in" filter="fade">
                                      <p:cBhvr>
                                        <p:cTn id="98" dur="10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268760"/>
            <a:ext cx="8496944" cy="5112568"/>
          </a:xfrm>
        </p:spPr>
        <p:txBody>
          <a:bodyPr/>
          <a:lstStyle/>
          <a:p>
            <a:pPr marL="0" indent="0">
              <a:buNone/>
            </a:pPr>
            <a:r>
              <a:rPr lang="cs-CZ" b="1" u="sng" dirty="0" smtClean="0">
                <a:solidFill>
                  <a:schemeClr val="tx1"/>
                </a:solidFill>
                <a:latin typeface="Times New Roman" pitchFamily="18" charset="0"/>
                <a:cs typeface="Times New Roman" pitchFamily="18" charset="0"/>
              </a:rPr>
              <a:t>Použitá literatura:</a:t>
            </a:r>
          </a:p>
          <a:p>
            <a:pPr marL="0" indent="0">
              <a:buNone/>
            </a:pPr>
            <a:r>
              <a:rPr lang="cs-CZ" sz="2000" b="1" dirty="0" smtClean="0">
                <a:solidFill>
                  <a:schemeClr val="tx1"/>
                </a:solidFill>
                <a:latin typeface="Times New Roman" pitchFamily="18" charset="0"/>
                <a:cs typeface="Times New Roman" pitchFamily="18" charset="0"/>
              </a:rPr>
              <a:t>VÁLKOVÁ, Veronika. </a:t>
            </a:r>
            <a:r>
              <a:rPr lang="cs-CZ" sz="2000" b="1" i="1" dirty="0" smtClean="0">
                <a:solidFill>
                  <a:schemeClr val="tx1"/>
                </a:solidFill>
                <a:latin typeface="Times New Roman" pitchFamily="18" charset="0"/>
                <a:cs typeface="Times New Roman" pitchFamily="18" charset="0"/>
              </a:rPr>
              <a:t>Dějepis 8 pro základní školy</a:t>
            </a:r>
            <a:r>
              <a:rPr lang="cs-CZ" sz="2000" b="1" dirty="0" smtClean="0">
                <a:solidFill>
                  <a:schemeClr val="tx1"/>
                </a:solidFill>
                <a:latin typeface="Times New Roman" pitchFamily="18" charset="0"/>
                <a:cs typeface="Times New Roman" pitchFamily="18" charset="0"/>
              </a:rPr>
              <a:t>. Praha: SPN - pedagogické nakladatelství, akciová společnost, 2008, ISBN 978-80-7235-404-7.</a:t>
            </a:r>
          </a:p>
          <a:p>
            <a:pPr marL="0" indent="0">
              <a:buNone/>
            </a:pPr>
            <a:r>
              <a:rPr lang="cs-CZ" b="1" u="sng" dirty="0" smtClean="0">
                <a:solidFill>
                  <a:schemeClr val="tx1"/>
                </a:solidFill>
                <a:latin typeface="Times New Roman" pitchFamily="18" charset="0"/>
                <a:cs typeface="Times New Roman" pitchFamily="18" charset="0"/>
              </a:rPr>
              <a:t>Internetové odkazy:</a:t>
            </a:r>
          </a:p>
          <a:p>
            <a:pPr marL="0" indent="0">
              <a:buNone/>
            </a:pPr>
            <a:r>
              <a:rPr lang="cs-CZ" sz="2000" b="1" u="sng" dirty="0" smtClean="0">
                <a:solidFill>
                  <a:schemeClr val="tx1"/>
                </a:solidFill>
                <a:latin typeface="Times New Roman" pitchFamily="18" charset="0"/>
                <a:cs typeface="Times New Roman" pitchFamily="18" charset="0"/>
              </a:rPr>
              <a:t>Obr. 1: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Referaty</a:t>
            </a:r>
            <a:r>
              <a:rPr lang="cs-CZ" sz="2000" b="1" i="1" dirty="0" smtClean="0">
                <a:solidFill>
                  <a:schemeClr val="tx1"/>
                </a:solidFill>
                <a:latin typeface="Times New Roman" pitchFamily="18" charset="0"/>
                <a:cs typeface="Times New Roman" pitchFamily="18" charset="0"/>
              </a:rPr>
              <a:t>-testy.</a:t>
            </a:r>
            <a:r>
              <a:rPr lang="cs-CZ" sz="2000" b="1" i="1" dirty="0" err="1" smtClean="0">
                <a:solidFill>
                  <a:schemeClr val="tx1"/>
                </a:solidFill>
                <a:latin typeface="Times New Roman" pitchFamily="18" charset="0"/>
                <a:cs typeface="Times New Roman" pitchFamily="18" charset="0"/>
              </a:rPr>
              <a:t>webnode.cz</a:t>
            </a:r>
            <a:r>
              <a:rPr lang="cs-CZ" sz="2000" b="1" dirty="0" smtClean="0">
                <a:solidFill>
                  <a:schemeClr val="tx1"/>
                </a:solidFill>
                <a:latin typeface="Times New Roman" pitchFamily="18" charset="0"/>
                <a:cs typeface="Times New Roman" pitchFamily="18" charset="0"/>
              </a:rPr>
              <a:t> [online]. [cit. 27.7.2013]. Dostupný na WWW: http://www.</a:t>
            </a:r>
            <a:r>
              <a:rPr lang="cs-CZ" sz="2000" b="1" dirty="0" err="1" smtClean="0">
                <a:solidFill>
                  <a:schemeClr val="tx1"/>
                </a:solidFill>
                <a:latin typeface="Times New Roman" pitchFamily="18" charset="0"/>
                <a:cs typeface="Times New Roman" pitchFamily="18" charset="0"/>
              </a:rPr>
              <a:t>zememeric.cz</a:t>
            </a:r>
            <a:r>
              <a:rPr lang="cs-CZ" sz="2000" b="1" dirty="0" smtClean="0">
                <a:solidFill>
                  <a:schemeClr val="tx1"/>
                </a:solidFill>
                <a:latin typeface="Times New Roman" pitchFamily="18" charset="0"/>
                <a:cs typeface="Times New Roman" pitchFamily="18" charset="0"/>
              </a:rPr>
              <a:t>/osobnosti/foto/802_II._Josef.</a:t>
            </a:r>
            <a:r>
              <a:rPr lang="cs-CZ" sz="2000" b="1" dirty="0" err="1" smtClean="0">
                <a:solidFill>
                  <a:schemeClr val="tx1"/>
                </a:solidFill>
                <a:latin typeface="Times New Roman" pitchFamily="18" charset="0"/>
                <a:cs typeface="Times New Roman" pitchFamily="18" charset="0"/>
              </a:rPr>
              <a:t>jpg</a:t>
            </a:r>
            <a:r>
              <a:rPr lang="cs-CZ" sz="2000" b="1" dirty="0" smtClean="0">
                <a:solidFill>
                  <a:schemeClr val="tx1"/>
                </a:solidFill>
                <a:latin typeface="Times New Roman" pitchFamily="18" charset="0"/>
                <a:cs typeface="Times New Roman" pitchFamily="18" charset="0"/>
              </a:rPr>
              <a:t> </a:t>
            </a:r>
            <a:endParaRPr lang="cs-CZ" sz="2000" b="1" u="sng" dirty="0" smtClean="0">
              <a:solidFill>
                <a:schemeClr val="tx1"/>
              </a:solidFill>
              <a:latin typeface="Times New Roman" pitchFamily="18" charset="0"/>
              <a:cs typeface="Times New Roman" pitchFamily="18" charset="0"/>
            </a:endParaRPr>
          </a:p>
          <a:p>
            <a:pPr marL="0" indent="0">
              <a:buNone/>
            </a:pPr>
            <a:r>
              <a:rPr lang="cs-CZ" sz="2000" b="1" u="sng" dirty="0" smtClean="0">
                <a:solidFill>
                  <a:schemeClr val="tx1"/>
                </a:solidFill>
                <a:latin typeface="Times New Roman" pitchFamily="18" charset="0"/>
                <a:cs typeface="Times New Roman" pitchFamily="18" charset="0"/>
              </a:rPr>
              <a:t>Obr. 2: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Cs.wikipedia.org</a:t>
            </a:r>
            <a:r>
              <a:rPr lang="cs-CZ" sz="2000" b="1" dirty="0" smtClean="0">
                <a:solidFill>
                  <a:schemeClr val="tx1"/>
                </a:solidFill>
                <a:latin typeface="Times New Roman" pitchFamily="18" charset="0"/>
                <a:cs typeface="Times New Roman" pitchFamily="18" charset="0"/>
              </a:rPr>
              <a:t> [online]. [cit. 27.7.2013]. Dostupný na WWW: http://upload.wikimedia.org/wikipedia/commons/thumb/5/5f/Louis_XIV_of_France.jpg/280px-Louis_XIV_of_France.jpg </a:t>
            </a:r>
          </a:p>
          <a:p>
            <a:pPr marL="0" indent="0">
              <a:buNone/>
            </a:pPr>
            <a:r>
              <a:rPr lang="cs-CZ" sz="2000" b="1" u="sng" dirty="0" smtClean="0">
                <a:solidFill>
                  <a:schemeClr val="tx1"/>
                </a:solidFill>
                <a:latin typeface="Times New Roman" pitchFamily="18" charset="0"/>
                <a:cs typeface="Times New Roman" pitchFamily="18" charset="0"/>
              </a:rPr>
              <a:t>Obr. 3: </a:t>
            </a:r>
            <a:r>
              <a:rPr lang="cs-CZ" sz="2000" b="1" dirty="0" smtClean="0">
                <a:solidFill>
                  <a:schemeClr val="tx1"/>
                </a:solidFill>
                <a:latin typeface="Times New Roman" pitchFamily="18" charset="0"/>
                <a:cs typeface="Times New Roman" pitchFamily="18" charset="0"/>
              </a:rPr>
              <a:t>AUTOR NEUVEDEN. </a:t>
            </a:r>
            <a:r>
              <a:rPr lang="cs-CZ" sz="2000" b="1" i="1" dirty="0" err="1" smtClean="0">
                <a:solidFill>
                  <a:schemeClr val="tx1"/>
                </a:solidFill>
                <a:latin typeface="Times New Roman" pitchFamily="18" charset="0"/>
                <a:cs typeface="Times New Roman" pitchFamily="18" charset="0"/>
              </a:rPr>
              <a:t>Serius.cz</a:t>
            </a:r>
            <a:r>
              <a:rPr lang="cs-CZ" sz="2000" b="1" dirty="0" smtClean="0">
                <a:solidFill>
                  <a:schemeClr val="tx1"/>
                </a:solidFill>
                <a:latin typeface="Times New Roman" pitchFamily="18" charset="0"/>
                <a:cs typeface="Times New Roman" pitchFamily="18" charset="0"/>
              </a:rPr>
              <a:t> [online]. [cit. 27.7.2013]. Dostupný na WWW: http://www.</a:t>
            </a:r>
            <a:r>
              <a:rPr lang="cs-CZ" sz="2000" b="1" dirty="0" err="1" smtClean="0">
                <a:solidFill>
                  <a:schemeClr val="tx1"/>
                </a:solidFill>
                <a:latin typeface="Times New Roman" pitchFamily="18" charset="0"/>
                <a:cs typeface="Times New Roman" pitchFamily="18" charset="0"/>
              </a:rPr>
              <a:t>serius.cz</a:t>
            </a:r>
            <a:r>
              <a:rPr lang="cs-CZ" sz="2000" b="1" dirty="0" smtClean="0">
                <a:solidFill>
                  <a:schemeClr val="tx1"/>
                </a:solidFill>
                <a:latin typeface="Times New Roman" pitchFamily="18" charset="0"/>
                <a:cs typeface="Times New Roman" pitchFamily="18" charset="0"/>
              </a:rPr>
              <a:t>/</a:t>
            </a:r>
            <a:r>
              <a:rPr lang="cs-CZ" sz="2000" b="1" dirty="0" err="1" smtClean="0">
                <a:solidFill>
                  <a:schemeClr val="tx1"/>
                </a:solidFill>
                <a:latin typeface="Times New Roman" pitchFamily="18" charset="0"/>
                <a:cs typeface="Times New Roman" pitchFamily="18" charset="0"/>
              </a:rPr>
              <a:t>sites</a:t>
            </a:r>
            <a:r>
              <a:rPr lang="cs-CZ" sz="2000" b="1" dirty="0" smtClean="0">
                <a:solidFill>
                  <a:schemeClr val="tx1"/>
                </a:solidFill>
                <a:latin typeface="Times New Roman" pitchFamily="18" charset="0"/>
                <a:cs typeface="Times New Roman" pitchFamily="18" charset="0"/>
              </a:rPr>
              <a:t>/default/</a:t>
            </a:r>
            <a:r>
              <a:rPr lang="cs-CZ" sz="2000" b="1" dirty="0" err="1" smtClean="0">
                <a:solidFill>
                  <a:schemeClr val="tx1"/>
                </a:solidFill>
                <a:latin typeface="Times New Roman" pitchFamily="18" charset="0"/>
                <a:cs typeface="Times New Roman" pitchFamily="18" charset="0"/>
              </a:rPr>
              <a:t>files</a:t>
            </a:r>
            <a:r>
              <a:rPr lang="cs-CZ" sz="2000" b="1" dirty="0" smtClean="0">
                <a:solidFill>
                  <a:schemeClr val="tx1"/>
                </a:solidFill>
                <a:latin typeface="Times New Roman" pitchFamily="18" charset="0"/>
                <a:cs typeface="Times New Roman" pitchFamily="18" charset="0"/>
              </a:rPr>
              <a:t>/</a:t>
            </a:r>
            <a:r>
              <a:rPr lang="cs-CZ" sz="2000" b="1" dirty="0" err="1" smtClean="0">
                <a:solidFill>
                  <a:schemeClr val="tx1"/>
                </a:solidFill>
                <a:latin typeface="Times New Roman" pitchFamily="18" charset="0"/>
                <a:cs typeface="Times New Roman" pitchFamily="18" charset="0"/>
              </a:rPr>
              <a:t>imagecache</a:t>
            </a:r>
            <a:r>
              <a:rPr lang="cs-CZ" sz="2000" b="1" dirty="0" smtClean="0">
                <a:solidFill>
                  <a:schemeClr val="tx1"/>
                </a:solidFill>
                <a:latin typeface="Times New Roman" pitchFamily="18" charset="0"/>
                <a:cs typeface="Times New Roman" pitchFamily="18" charset="0"/>
              </a:rPr>
              <a:t>/</a:t>
            </a:r>
            <a:r>
              <a:rPr lang="cs-CZ" sz="2000" b="1" dirty="0" err="1" smtClean="0">
                <a:solidFill>
                  <a:schemeClr val="tx1"/>
                </a:solidFill>
                <a:latin typeface="Times New Roman" pitchFamily="18" charset="0"/>
                <a:cs typeface="Times New Roman" pitchFamily="18" charset="0"/>
              </a:rPr>
              <a:t>product</a:t>
            </a:r>
            <a:r>
              <a:rPr lang="cs-CZ" sz="2000" b="1" dirty="0" smtClean="0">
                <a:solidFill>
                  <a:schemeClr val="tx1"/>
                </a:solidFill>
                <a:latin typeface="Times New Roman" pitchFamily="18" charset="0"/>
                <a:cs typeface="Times New Roman" pitchFamily="18" charset="0"/>
              </a:rPr>
              <a:t>_</a:t>
            </a:r>
            <a:r>
              <a:rPr lang="cs-CZ" sz="2000" b="1" dirty="0" err="1" smtClean="0">
                <a:solidFill>
                  <a:schemeClr val="tx1"/>
                </a:solidFill>
                <a:latin typeface="Times New Roman" pitchFamily="18" charset="0"/>
                <a:cs typeface="Times New Roman" pitchFamily="18" charset="0"/>
              </a:rPr>
              <a:t>full</a:t>
            </a:r>
            <a:r>
              <a:rPr lang="cs-CZ" sz="2000" b="1" dirty="0" smtClean="0">
                <a:solidFill>
                  <a:schemeClr val="tx1"/>
                </a:solidFill>
                <a:latin typeface="Times New Roman" pitchFamily="18" charset="0"/>
                <a:cs typeface="Times New Roman" pitchFamily="18" charset="0"/>
              </a:rPr>
              <a:t>/a013416.jpg </a:t>
            </a:r>
            <a:endParaRPr lang="cs-CZ" sz="2000" b="1" u="sng" dirty="0">
              <a:solidFill>
                <a:schemeClr val="tx1"/>
              </a:solidFill>
              <a:latin typeface="Times New Roman" pitchFamily="18" charset="0"/>
              <a:cs typeface="Times New Roman" pitchFamily="18" charset="0"/>
            </a:endParaRPr>
          </a:p>
          <a:p>
            <a:pPr marL="0" indent="0">
              <a:buNone/>
            </a:pPr>
            <a:endParaRPr lang="cs-CZ" sz="2000"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7</a:t>
            </a:fld>
            <a:endParaRPr lang="cs-CZ" dirty="0"/>
          </a:p>
        </p:txBody>
      </p:sp>
      <p:sp>
        <p:nvSpPr>
          <p:cNvPr id="4" name="Nadpis 3"/>
          <p:cNvSpPr>
            <a:spLocks noGrp="1"/>
          </p:cNvSpPr>
          <p:nvPr>
            <p:ph type="title"/>
          </p:nvPr>
        </p:nvSpPr>
        <p:spPr>
          <a:xfrm>
            <a:off x="457200" y="338328"/>
            <a:ext cx="8229600" cy="930432"/>
          </a:xfrm>
        </p:spPr>
        <p:txBody>
          <a:bodyPr/>
          <a:lstStyle/>
          <a:p>
            <a:r>
              <a:rPr lang="cs-CZ" b="1" dirty="0" smtClean="0">
                <a:solidFill>
                  <a:schemeClr val="tx1"/>
                </a:solidFill>
                <a:latin typeface="Times New Roman" pitchFamily="18" charset="0"/>
                <a:cs typeface="Times New Roman" pitchFamily="18" charset="0"/>
              </a:rPr>
              <a:t>Použité zdroje</a:t>
            </a:r>
            <a:endParaRPr lang="cs-CZ"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1684287140"/>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1" end="1"/>
                                            </p:txEl>
                                          </p:spTgt>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2" end="2"/>
                                            </p:txEl>
                                          </p:spTgt>
                                        </p:tgtEl>
                                      </p:cBhvr>
                                    </p:animEffect>
                                  </p:childTnLst>
                                </p:cTn>
                              </p:par>
                            </p:childTnLst>
                          </p:cTn>
                        </p:par>
                        <p:par>
                          <p:cTn id="22" fill="hold">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3" end="3"/>
                                            </p:txEl>
                                          </p:spTgt>
                                        </p:tgtEl>
                                      </p:cBhvr>
                                    </p:animEffect>
                                  </p:childTnLst>
                                </p:cTn>
                              </p:par>
                            </p:childTnLst>
                          </p:cTn>
                        </p:par>
                        <p:par>
                          <p:cTn id="28" fill="hold">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p:cTn id="31"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4" end="4"/>
                                            </p:txEl>
                                          </p:spTgt>
                                        </p:tgtEl>
                                      </p:cBhvr>
                                    </p:animEffect>
                                  </p:childTnLst>
                                </p:cTn>
                              </p:par>
                            </p:childTnLst>
                          </p:cTn>
                        </p:par>
                        <p:par>
                          <p:cTn id="34" fill="hold">
                            <p:stCondLst>
                              <p:cond delay="5000"/>
                            </p:stCondLst>
                            <p:childTnLst>
                              <p:par>
                                <p:cTn id="35" presetID="55" presetClass="entr" presetSubtype="0" fill="hold" nodeType="after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p:cTn id="37"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38"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39"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420</TotalTime>
  <Words>522</Words>
  <Application>Microsoft Office PowerPoint</Application>
  <PresentationFormat>Předvádění na obrazovce (4:3)</PresentationFormat>
  <Paragraphs>77</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Vlnění</vt:lpstr>
      <vt:lpstr>Základní škola a Mateřská škola Bílá Třemešná, okres Trutnov</vt:lpstr>
      <vt:lpstr>Anotace</vt:lpstr>
      <vt:lpstr>Anotace k jednotlivým stranám</vt:lpstr>
      <vt:lpstr>Přiřaďte k pojmům jejich definice  a státy výskytu tohoto typu monarchie k sobě: </vt:lpstr>
      <vt:lpstr>Opište zápis, vynechané doplňte z učebnice, s. 13</vt:lpstr>
      <vt:lpstr>Občanská revoluce - opakování</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Mgr. Jiří Lux</dc:creator>
  <cp:lastModifiedBy>Jiri</cp:lastModifiedBy>
  <cp:revision>51</cp:revision>
  <dcterms:created xsi:type="dcterms:W3CDTF">2013-05-10T12:01:16Z</dcterms:created>
  <dcterms:modified xsi:type="dcterms:W3CDTF">2013-09-05T17:07:56Z</dcterms:modified>
</cp:coreProperties>
</file>