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8"/>
  </p:notesMasterIdLst>
  <p:sldIdLst>
    <p:sldId id="256" r:id="rId2"/>
    <p:sldId id="262" r:id="rId3"/>
    <p:sldId id="265" r:id="rId4"/>
    <p:sldId id="263" r:id="rId5"/>
    <p:sldId id="264" r:id="rId6"/>
    <p:sldId id="260"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284" y="-7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Mezi válkami: 1918 - 1939</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 </a:t>
          </a:r>
          <a:r>
            <a:rPr lang="cs-CZ" sz="2000" b="0" dirty="0" smtClean="0"/>
            <a:t>VY_32_INOVACE_01_VZNIK ČSR</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 Mgr. Jiří Lux</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a:t>
          </a:r>
          <a:r>
            <a:rPr lang="cs-CZ" b="1" smtClean="0"/>
            <a:t>: 9. září </a:t>
          </a:r>
          <a:r>
            <a:rPr lang="cs-CZ" b="1" dirty="0" smtClean="0"/>
            <a:t>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custScaleY="154496">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A6EAC2AC-C10D-4EB4-9ADF-5A79DC737E27}" srcId="{E392F34A-E55D-43D5-AEDD-49027298B816}" destId="{A6F0E638-0CDE-4E1F-BB57-10C18463C623}" srcOrd="0" destOrd="0" parTransId="{00411118-6576-416C-BD8F-DA7F795DDF12}" sibTransId="{5E32EA29-68D1-4F1E-9F33-DE2095689CF9}"/>
    <dgm:cxn modelId="{3936A9CF-6709-4BA5-9334-10996410A69F}" type="presOf" srcId="{A83A7CFB-B411-4357-9641-4A8443F73655}" destId="{F036299F-AF4D-4DAF-ABF5-87E8CC3FEF1B}"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626A5645-578F-459D-99A1-1FBE09638A46}" type="presOf" srcId="{3061F91D-8548-4FCB-A021-DD835A272F0F}" destId="{88F378EC-C3F8-47CD-AEFF-49BA634320FB}" srcOrd="0" destOrd="0" presId="urn:microsoft.com/office/officeart/2008/layout/VerticalCurvedList"/>
    <dgm:cxn modelId="{8D6424C2-F7EC-4613-B5CC-761B7111CF32}" type="presOf" srcId="{A6F0E638-0CDE-4E1F-BB57-10C18463C623}" destId="{7DCEBD2C-792F-484E-9C96-926E03F540ED}" srcOrd="0" destOrd="1"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1D8FC7F3-12CA-4B2C-94F8-5FAF1F35E3AF}"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3E199D5D-90A7-47C8-AAA5-30638E7C7134}" type="presOf" srcId="{E392F34A-E55D-43D5-AEDD-49027298B816}" destId="{7DCEBD2C-792F-484E-9C96-926E03F540ED}" srcOrd="0" destOrd="0" presId="urn:microsoft.com/office/officeart/2008/layout/VerticalCurvedList"/>
    <dgm:cxn modelId="{F6C5362C-484F-41C7-9AE2-269317B93766}" type="presOf" srcId="{60B5D622-D348-4384-9EFA-863CA4F7B7A3}" destId="{CAE44C5F-81A1-4D30-8D3F-2E663ECAC700}"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01501"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Jiří Lux</a:t>
          </a:r>
        </a:p>
      </dsp:txBody>
      <dsp:txXfrm>
        <a:off x="301774" y="197958"/>
        <a:ext cx="5849872" cy="396170"/>
      </dsp:txXfrm>
    </dsp:sp>
    <dsp:sp modelId="{112F553D-60C2-4CC4-948D-0369F51C4DB0}">
      <dsp:nvSpPr>
        <dsp:cNvPr id="0" name=""/>
        <dsp:cNvSpPr/>
      </dsp:nvSpPr>
      <dsp:spPr>
        <a:xfrm>
          <a:off x="54168"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a:t>
          </a:r>
          <a:r>
            <a:rPr lang="cs-CZ" sz="2000" b="1" kern="1200" smtClean="0"/>
            <a:t>: 9. září </a:t>
          </a:r>
          <a:r>
            <a:rPr lang="cs-CZ" sz="2000" b="1" kern="1200" dirty="0" smtClean="0"/>
            <a:t>2013</a:t>
          </a:r>
          <a:endParaRPr lang="cs-CZ" sz="2000" b="1" kern="1200" dirty="0"/>
        </a:p>
      </dsp:txBody>
      <dsp:txXfrm>
        <a:off x="585659" y="792024"/>
        <a:ext cx="5565987" cy="396170"/>
      </dsp:txXfrm>
    </dsp:sp>
    <dsp:sp modelId="{2741B69B-255D-4143-BECE-5BD9035A4FC6}">
      <dsp:nvSpPr>
        <dsp:cNvPr id="0" name=""/>
        <dsp:cNvSpPr/>
      </dsp:nvSpPr>
      <dsp:spPr>
        <a:xfrm>
          <a:off x="338052"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a:p>
      </dsp:txBody>
      <dsp:txXfrm>
        <a:off x="672788" y="1386090"/>
        <a:ext cx="5478858" cy="396170"/>
      </dsp:txXfrm>
    </dsp:sp>
    <dsp:sp modelId="{EB133F34-59A3-4639-B813-3EF5396EC28B}">
      <dsp:nvSpPr>
        <dsp:cNvPr id="0" name=""/>
        <dsp:cNvSpPr/>
      </dsp:nvSpPr>
      <dsp:spPr>
        <a:xfrm>
          <a:off x="425182"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872208"/>
          <a:ext cx="5565987" cy="612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Mezi válkami: 1918 - 1939</a:t>
          </a:r>
          <a:endParaRPr lang="cs-CZ" sz="2000" b="1" kern="1200" dirty="0"/>
        </a:p>
      </dsp:txBody>
      <dsp:txXfrm>
        <a:off x="585659" y="1872208"/>
        <a:ext cx="5565987" cy="612067"/>
      </dsp:txXfrm>
    </dsp:sp>
    <dsp:sp modelId="{A6FEC19F-0F90-4EC7-BB21-E0ADFEFFA617}">
      <dsp:nvSpPr>
        <dsp:cNvPr id="0" name=""/>
        <dsp:cNvSpPr/>
      </dsp:nvSpPr>
      <dsp:spPr>
        <a:xfrm>
          <a:off x="338052"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301774" y="2574222"/>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VY_32_INOVACE_01_VZNIK ČSR</a:t>
          </a:r>
          <a:endParaRPr lang="cs-CZ" sz="2000" kern="1200" dirty="0" smtClean="0"/>
        </a:p>
      </dsp:txBody>
      <dsp:txXfrm>
        <a:off x="301774" y="2574222"/>
        <a:ext cx="5849872" cy="396170"/>
      </dsp:txXfrm>
    </dsp:sp>
    <dsp:sp modelId="{D00E28E9-7A94-4DBE-BF47-6DC8F169B300}">
      <dsp:nvSpPr>
        <dsp:cNvPr id="0" name=""/>
        <dsp:cNvSpPr/>
      </dsp:nvSpPr>
      <dsp:spPr>
        <a:xfrm>
          <a:off x="54168" y="2524701"/>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D676B5-40FB-4304-A515-3A9FE54A98CF}" type="datetimeFigureOut">
              <a:rPr lang="cs-CZ" smtClean="0"/>
              <a:pPr/>
              <a:t>5.9.2013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EEC0E9-EDB4-4849-B798-E91ADE36F6A8}" type="slidenum">
              <a:rPr lang="cs-CZ" smtClean="0"/>
              <a:pPr/>
              <a:t>‹#›</a:t>
            </a:fld>
            <a:endParaRPr lang="cs-CZ"/>
          </a:p>
        </p:txBody>
      </p:sp>
    </p:spTree>
    <p:extLst>
      <p:ext uri="{BB962C8B-B14F-4D97-AF65-F5344CB8AC3E}">
        <p14:creationId xmlns="" xmlns:p14="http://schemas.microsoft.com/office/powerpoint/2010/main" val="13118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4" name="Date Placeholder 3"/>
          <p:cNvSpPr>
            <a:spLocks noGrp="1"/>
          </p:cNvSpPr>
          <p:nvPr>
            <p:ph type="dt" sz="half" idx="10"/>
          </p:nvPr>
        </p:nvSpPr>
        <p:spPr/>
        <p:txBody>
          <a:bodyPr/>
          <a:lstStyle/>
          <a:p>
            <a:fld id="{C2F23A43-DD5F-4CD2-836F-6D6D9386C738}" type="datetime1">
              <a:rPr lang="cs-CZ" smtClean="0"/>
              <a:pPr/>
              <a:t>5.9.2013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1A7162F-90B9-4DEF-9207-D819C9D79576}" type="datetime1">
              <a:rPr lang="cs-CZ" smtClean="0"/>
              <a:pPr/>
              <a:t>5.9.2013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
        <p:nvSpPr>
          <p:cNvPr id="7" name="Title 6"/>
          <p:cNvSpPr>
            <a:spLocks noGrp="1"/>
          </p:cNvSpPr>
          <p:nvPr>
            <p:ph type="title"/>
          </p:nvPr>
        </p:nvSpPr>
        <p:spPr/>
        <p:txBody>
          <a:bodyPr/>
          <a:lstStyle/>
          <a:p>
            <a:r>
              <a:rPr lang="cs-CZ" dirty="0" smtClean="0"/>
              <a:t>Kliknutím lze upravit styl.</a:t>
            </a:r>
            <a:endParaRPr lang="en-US" dirty="0"/>
          </a:p>
        </p:txBody>
      </p:sp>
    </p:spTree>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0D45C8C-67DA-4C77-B49D-1BE859F9E3C0}" type="datetime1">
              <a:rPr lang="cs-CZ" smtClean="0"/>
              <a:pPr/>
              <a:t>5.9.2013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5" name="Date Placeholder 4"/>
          <p:cNvSpPr>
            <a:spLocks noGrp="1"/>
          </p:cNvSpPr>
          <p:nvPr>
            <p:ph type="dt" sz="half" idx="10"/>
          </p:nvPr>
        </p:nvSpPr>
        <p:spPr/>
        <p:txBody>
          <a:bodyPr/>
          <a:lstStyle/>
          <a:p>
            <a:fld id="{FF1E3CF8-5281-4F3B-81F6-C1E9F4A02277}" type="datetime1">
              <a:rPr lang="cs-CZ" smtClean="0"/>
              <a:pPr/>
              <a:t>5.9.2013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9">
                                            <p:txEl>
                                              <p:pRg st="0" end="0"/>
                                            </p:txEl>
                                          </p:spTgt>
                                        </p:tgtEl>
                                        <p:attrNameLst>
                                          <p:attrName>r</p:attrName>
                                        </p:attrNameLst>
                                      </p:cBhvr>
                                    </p:animRot>
                                    <p:animRot by="-240000">
                                      <p:cBhvr>
                                        <p:cTn id="7" dur="200" fill="hold">
                                          <p:stCondLst>
                                            <p:cond delay="200"/>
                                          </p:stCondLst>
                                        </p:cTn>
                                        <p:tgtEl>
                                          <p:spTgt spid="9">
                                            <p:txEl>
                                              <p:pRg st="0" end="0"/>
                                            </p:txEl>
                                          </p:spTgt>
                                        </p:tgtEl>
                                        <p:attrNameLst>
                                          <p:attrName>r</p:attrName>
                                        </p:attrNameLst>
                                      </p:cBhvr>
                                    </p:animRot>
                                    <p:animRot by="240000">
                                      <p:cBhvr>
                                        <p:cTn id="8" dur="200" fill="hold">
                                          <p:stCondLst>
                                            <p:cond delay="400"/>
                                          </p:stCondLst>
                                        </p:cTn>
                                        <p:tgtEl>
                                          <p:spTgt spid="9">
                                            <p:txEl>
                                              <p:pRg st="0" end="0"/>
                                            </p:txEl>
                                          </p:spTgt>
                                        </p:tgtEl>
                                        <p:attrNameLst>
                                          <p:attrName>r</p:attrName>
                                        </p:attrNameLst>
                                      </p:cBhvr>
                                    </p:animRot>
                                    <p:animRot by="-240000">
                                      <p:cBhvr>
                                        <p:cTn id="9" dur="200" fill="hold">
                                          <p:stCondLst>
                                            <p:cond delay="600"/>
                                          </p:stCondLst>
                                        </p:cTn>
                                        <p:tgtEl>
                                          <p:spTgt spid="9">
                                            <p:txEl>
                                              <p:pRg st="0" end="0"/>
                                            </p:txEl>
                                          </p:spTgt>
                                        </p:tgtEl>
                                        <p:attrNameLst>
                                          <p:attrName>r</p:attrName>
                                        </p:attrNameLst>
                                      </p:cBhvr>
                                    </p:animRot>
                                    <p:animRot by="120000">
                                      <p:cBhvr>
                                        <p:cTn id="10" dur="200" fill="hold">
                                          <p:stCondLst>
                                            <p:cond delay="800"/>
                                          </p:stCondLst>
                                        </p:cTn>
                                        <p:tgtEl>
                                          <p:spTgt spid="9">
                                            <p:txEl>
                                              <p:pRg st="0" end="0"/>
                                            </p:txEl>
                                          </p:spTgt>
                                        </p:tgtEl>
                                        <p:attrNameLst>
                                          <p:attrName>r</p:attrName>
                                        </p:attrNameLst>
                                      </p:cBhvr>
                                    </p:animRot>
                                  </p:childTnLst>
                                </p:cTn>
                              </p:par>
                            </p:childTnLst>
                          </p:cTn>
                        </p:par>
                        <p:par>
                          <p:cTn id="11" fill="hold">
                            <p:stCondLst>
                              <p:cond delay="1000"/>
                            </p:stCondLst>
                            <p:childTnLst>
                              <p:par>
                                <p:cTn id="12" presetID="32" presetClass="emph" presetSubtype="0" fill="hold" grpId="0" nodeType="afterEffect">
                                  <p:stCondLst>
                                    <p:cond delay="0"/>
                                  </p:stCondLst>
                                  <p:childTnLst>
                                    <p:animRot by="120000">
                                      <p:cBhvr>
                                        <p:cTn id="13" dur="100" fill="hold">
                                          <p:stCondLst>
                                            <p:cond delay="0"/>
                                          </p:stCondLst>
                                        </p:cTn>
                                        <p:tgtEl>
                                          <p:spTgt spid="9">
                                            <p:txEl>
                                              <p:pRg st="1" end="1"/>
                                            </p:txEl>
                                          </p:spTgt>
                                        </p:tgtEl>
                                        <p:attrNameLst>
                                          <p:attrName>r</p:attrName>
                                        </p:attrNameLst>
                                      </p:cBhvr>
                                    </p:animRot>
                                    <p:animRot by="-240000">
                                      <p:cBhvr>
                                        <p:cTn id="14" dur="200" fill="hold">
                                          <p:stCondLst>
                                            <p:cond delay="200"/>
                                          </p:stCondLst>
                                        </p:cTn>
                                        <p:tgtEl>
                                          <p:spTgt spid="9">
                                            <p:txEl>
                                              <p:pRg st="1" end="1"/>
                                            </p:txEl>
                                          </p:spTgt>
                                        </p:tgtEl>
                                        <p:attrNameLst>
                                          <p:attrName>r</p:attrName>
                                        </p:attrNameLst>
                                      </p:cBhvr>
                                    </p:animRot>
                                    <p:animRot by="240000">
                                      <p:cBhvr>
                                        <p:cTn id="15" dur="200" fill="hold">
                                          <p:stCondLst>
                                            <p:cond delay="400"/>
                                          </p:stCondLst>
                                        </p:cTn>
                                        <p:tgtEl>
                                          <p:spTgt spid="9">
                                            <p:txEl>
                                              <p:pRg st="1" end="1"/>
                                            </p:txEl>
                                          </p:spTgt>
                                        </p:tgtEl>
                                        <p:attrNameLst>
                                          <p:attrName>r</p:attrName>
                                        </p:attrNameLst>
                                      </p:cBhvr>
                                    </p:animRot>
                                    <p:animRot by="-240000">
                                      <p:cBhvr>
                                        <p:cTn id="16" dur="200" fill="hold">
                                          <p:stCondLst>
                                            <p:cond delay="600"/>
                                          </p:stCondLst>
                                        </p:cTn>
                                        <p:tgtEl>
                                          <p:spTgt spid="9">
                                            <p:txEl>
                                              <p:pRg st="1" end="1"/>
                                            </p:txEl>
                                          </p:spTgt>
                                        </p:tgtEl>
                                        <p:attrNameLst>
                                          <p:attrName>r</p:attrName>
                                        </p:attrNameLst>
                                      </p:cBhvr>
                                    </p:animRot>
                                    <p:animRot by="120000">
                                      <p:cBhvr>
                                        <p:cTn id="17" dur="200" fill="hold">
                                          <p:stCondLst>
                                            <p:cond delay="800"/>
                                          </p:stCondLst>
                                        </p:cTn>
                                        <p:tgtEl>
                                          <p:spTgt spid="9">
                                            <p:txEl>
                                              <p:pRg st="1" end="1"/>
                                            </p:txEl>
                                          </p:spTgt>
                                        </p:tgtEl>
                                        <p:attrNameLst>
                                          <p:attrName>r</p:attrName>
                                        </p:attrNameLst>
                                      </p:cBhvr>
                                    </p:animRot>
                                  </p:childTnLst>
                                </p:cTn>
                              </p:par>
                            </p:childTnLst>
                          </p:cTn>
                        </p:par>
                        <p:par>
                          <p:cTn id="18" fill="hold">
                            <p:stCondLst>
                              <p:cond delay="2000"/>
                            </p:stCondLst>
                            <p:childTnLst>
                              <p:par>
                                <p:cTn id="19" presetID="32" presetClass="emph" presetSubtype="0" fill="hold" grpId="0" nodeType="afterEffect">
                                  <p:stCondLst>
                                    <p:cond delay="0"/>
                                  </p:stCondLst>
                                  <p:childTnLst>
                                    <p:animRot by="120000">
                                      <p:cBhvr>
                                        <p:cTn id="20" dur="100" fill="hold">
                                          <p:stCondLst>
                                            <p:cond delay="0"/>
                                          </p:stCondLst>
                                        </p:cTn>
                                        <p:tgtEl>
                                          <p:spTgt spid="9">
                                            <p:txEl>
                                              <p:pRg st="2" end="2"/>
                                            </p:txEl>
                                          </p:spTgt>
                                        </p:tgtEl>
                                        <p:attrNameLst>
                                          <p:attrName>r</p:attrName>
                                        </p:attrNameLst>
                                      </p:cBhvr>
                                    </p:animRot>
                                    <p:animRot by="-240000">
                                      <p:cBhvr>
                                        <p:cTn id="21" dur="200" fill="hold">
                                          <p:stCondLst>
                                            <p:cond delay="200"/>
                                          </p:stCondLst>
                                        </p:cTn>
                                        <p:tgtEl>
                                          <p:spTgt spid="9">
                                            <p:txEl>
                                              <p:pRg st="2" end="2"/>
                                            </p:txEl>
                                          </p:spTgt>
                                        </p:tgtEl>
                                        <p:attrNameLst>
                                          <p:attrName>r</p:attrName>
                                        </p:attrNameLst>
                                      </p:cBhvr>
                                    </p:animRot>
                                    <p:animRot by="240000">
                                      <p:cBhvr>
                                        <p:cTn id="22" dur="200" fill="hold">
                                          <p:stCondLst>
                                            <p:cond delay="400"/>
                                          </p:stCondLst>
                                        </p:cTn>
                                        <p:tgtEl>
                                          <p:spTgt spid="9">
                                            <p:txEl>
                                              <p:pRg st="2" end="2"/>
                                            </p:txEl>
                                          </p:spTgt>
                                        </p:tgtEl>
                                        <p:attrNameLst>
                                          <p:attrName>r</p:attrName>
                                        </p:attrNameLst>
                                      </p:cBhvr>
                                    </p:animRot>
                                    <p:animRot by="-240000">
                                      <p:cBhvr>
                                        <p:cTn id="23" dur="200" fill="hold">
                                          <p:stCondLst>
                                            <p:cond delay="600"/>
                                          </p:stCondLst>
                                        </p:cTn>
                                        <p:tgtEl>
                                          <p:spTgt spid="9">
                                            <p:txEl>
                                              <p:pRg st="2" end="2"/>
                                            </p:txEl>
                                          </p:spTgt>
                                        </p:tgtEl>
                                        <p:attrNameLst>
                                          <p:attrName>r</p:attrName>
                                        </p:attrNameLst>
                                      </p:cBhvr>
                                    </p:animRot>
                                    <p:animRot by="120000">
                                      <p:cBhvr>
                                        <p:cTn id="24" dur="200" fill="hold">
                                          <p:stCondLst>
                                            <p:cond delay="800"/>
                                          </p:stCondLst>
                                        </p:cTn>
                                        <p:tgtEl>
                                          <p:spTgt spid="9">
                                            <p:txEl>
                                              <p:pRg st="2" end="2"/>
                                            </p:txEl>
                                          </p:spTgt>
                                        </p:tgtEl>
                                        <p:attrNameLst>
                                          <p:attrName>r</p:attrName>
                                        </p:attrNameLst>
                                      </p:cBhvr>
                                    </p:animRot>
                                  </p:childTnLst>
                                </p:cTn>
                              </p:par>
                            </p:childTnLst>
                          </p:cTn>
                        </p:par>
                        <p:par>
                          <p:cTn id="25" fill="hold">
                            <p:stCondLst>
                              <p:cond delay="3000"/>
                            </p:stCondLst>
                            <p:childTnLst>
                              <p:par>
                                <p:cTn id="26" presetID="32" presetClass="emph" presetSubtype="0" fill="hold" grpId="0" nodeType="afterEffect">
                                  <p:stCondLst>
                                    <p:cond delay="0"/>
                                  </p:stCondLst>
                                  <p:childTnLst>
                                    <p:animRot by="120000">
                                      <p:cBhvr>
                                        <p:cTn id="27" dur="100" fill="hold">
                                          <p:stCondLst>
                                            <p:cond delay="0"/>
                                          </p:stCondLst>
                                        </p:cTn>
                                        <p:tgtEl>
                                          <p:spTgt spid="9">
                                            <p:txEl>
                                              <p:pRg st="3" end="3"/>
                                            </p:txEl>
                                          </p:spTgt>
                                        </p:tgtEl>
                                        <p:attrNameLst>
                                          <p:attrName>r</p:attrName>
                                        </p:attrNameLst>
                                      </p:cBhvr>
                                    </p:animRot>
                                    <p:animRot by="-240000">
                                      <p:cBhvr>
                                        <p:cTn id="28" dur="200" fill="hold">
                                          <p:stCondLst>
                                            <p:cond delay="200"/>
                                          </p:stCondLst>
                                        </p:cTn>
                                        <p:tgtEl>
                                          <p:spTgt spid="9">
                                            <p:txEl>
                                              <p:pRg st="3" end="3"/>
                                            </p:txEl>
                                          </p:spTgt>
                                        </p:tgtEl>
                                        <p:attrNameLst>
                                          <p:attrName>r</p:attrName>
                                        </p:attrNameLst>
                                      </p:cBhvr>
                                    </p:animRot>
                                    <p:animRot by="240000">
                                      <p:cBhvr>
                                        <p:cTn id="29" dur="200" fill="hold">
                                          <p:stCondLst>
                                            <p:cond delay="400"/>
                                          </p:stCondLst>
                                        </p:cTn>
                                        <p:tgtEl>
                                          <p:spTgt spid="9">
                                            <p:txEl>
                                              <p:pRg st="3" end="3"/>
                                            </p:txEl>
                                          </p:spTgt>
                                        </p:tgtEl>
                                        <p:attrNameLst>
                                          <p:attrName>r</p:attrName>
                                        </p:attrNameLst>
                                      </p:cBhvr>
                                    </p:animRot>
                                    <p:animRot by="-240000">
                                      <p:cBhvr>
                                        <p:cTn id="30" dur="200" fill="hold">
                                          <p:stCondLst>
                                            <p:cond delay="600"/>
                                          </p:stCondLst>
                                        </p:cTn>
                                        <p:tgtEl>
                                          <p:spTgt spid="9">
                                            <p:txEl>
                                              <p:pRg st="3" end="3"/>
                                            </p:txEl>
                                          </p:spTgt>
                                        </p:tgtEl>
                                        <p:attrNameLst>
                                          <p:attrName>r</p:attrName>
                                        </p:attrNameLst>
                                      </p:cBhvr>
                                    </p:animRot>
                                    <p:animRot by="120000">
                                      <p:cBhvr>
                                        <p:cTn id="31" dur="200" fill="hold">
                                          <p:stCondLst>
                                            <p:cond delay="800"/>
                                          </p:stCondLst>
                                        </p:cTn>
                                        <p:tgtEl>
                                          <p:spTgt spid="9">
                                            <p:txEl>
                                              <p:pRg st="3" end="3"/>
                                            </p:txEl>
                                          </p:spTgt>
                                        </p:tgtEl>
                                        <p:attrNameLst>
                                          <p:attrName>r</p:attrName>
                                        </p:attrNameLst>
                                      </p:cBhvr>
                                    </p:animRot>
                                  </p:childTnLst>
                                </p:cTn>
                              </p:par>
                            </p:childTnLst>
                          </p:cTn>
                        </p:par>
                        <p:par>
                          <p:cTn id="32" fill="hold">
                            <p:stCondLst>
                              <p:cond delay="4000"/>
                            </p:stCondLst>
                            <p:childTnLst>
                              <p:par>
                                <p:cTn id="33" presetID="32" presetClass="emph" presetSubtype="0" fill="hold" grpId="0" nodeType="afterEffect">
                                  <p:stCondLst>
                                    <p:cond delay="0"/>
                                  </p:stCondLst>
                                  <p:childTnLst>
                                    <p:animRot by="120000">
                                      <p:cBhvr>
                                        <p:cTn id="34" dur="100" fill="hold">
                                          <p:stCondLst>
                                            <p:cond delay="0"/>
                                          </p:stCondLst>
                                        </p:cTn>
                                        <p:tgtEl>
                                          <p:spTgt spid="9">
                                            <p:txEl>
                                              <p:pRg st="4" end="4"/>
                                            </p:txEl>
                                          </p:spTgt>
                                        </p:tgtEl>
                                        <p:attrNameLst>
                                          <p:attrName>r</p:attrName>
                                        </p:attrNameLst>
                                      </p:cBhvr>
                                    </p:animRot>
                                    <p:animRot by="-240000">
                                      <p:cBhvr>
                                        <p:cTn id="35" dur="200" fill="hold">
                                          <p:stCondLst>
                                            <p:cond delay="200"/>
                                          </p:stCondLst>
                                        </p:cTn>
                                        <p:tgtEl>
                                          <p:spTgt spid="9">
                                            <p:txEl>
                                              <p:pRg st="4" end="4"/>
                                            </p:txEl>
                                          </p:spTgt>
                                        </p:tgtEl>
                                        <p:attrNameLst>
                                          <p:attrName>r</p:attrName>
                                        </p:attrNameLst>
                                      </p:cBhvr>
                                    </p:animRot>
                                    <p:animRot by="240000">
                                      <p:cBhvr>
                                        <p:cTn id="36" dur="200" fill="hold">
                                          <p:stCondLst>
                                            <p:cond delay="400"/>
                                          </p:stCondLst>
                                        </p:cTn>
                                        <p:tgtEl>
                                          <p:spTgt spid="9">
                                            <p:txEl>
                                              <p:pRg st="4" end="4"/>
                                            </p:txEl>
                                          </p:spTgt>
                                        </p:tgtEl>
                                        <p:attrNameLst>
                                          <p:attrName>r</p:attrName>
                                        </p:attrNameLst>
                                      </p:cBhvr>
                                    </p:animRot>
                                    <p:animRot by="-240000">
                                      <p:cBhvr>
                                        <p:cTn id="37" dur="200" fill="hold">
                                          <p:stCondLst>
                                            <p:cond delay="600"/>
                                          </p:stCondLst>
                                        </p:cTn>
                                        <p:tgtEl>
                                          <p:spTgt spid="9">
                                            <p:txEl>
                                              <p:pRg st="4" end="4"/>
                                            </p:txEl>
                                          </p:spTgt>
                                        </p:tgtEl>
                                        <p:attrNameLst>
                                          <p:attrName>r</p:attrName>
                                        </p:attrNameLst>
                                      </p:cBhvr>
                                    </p:animRot>
                                    <p:animRot by="120000">
                                      <p:cBhvr>
                                        <p:cTn id="38" dur="200" fill="hold">
                                          <p:stCondLst>
                                            <p:cond delay="800"/>
                                          </p:stCondLst>
                                        </p:cTn>
                                        <p:tgtEl>
                                          <p:spTgt spid="9">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tmplLst>
          <p:tmpl lvl="1">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2">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3">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4">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5">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C503C11-3421-43DA-B654-98BED68469C9}" type="datetime1">
              <a:rPr lang="cs-CZ" smtClean="0"/>
              <a:pPr/>
              <a:t>5.9.2013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9503B6B-900B-4431-9EC9-0504992A991A}" type="datetime1">
              <a:rPr lang="cs-CZ" smtClean="0"/>
              <a:pPr/>
              <a:t>5.9.2013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90D2150-83A7-4070-B62D-DC0ED6A2A9F0}" type="datetime1">
              <a:rPr lang="cs-CZ" smtClean="0"/>
              <a:pPr/>
              <a:t>5.9.2013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2635DF-67F5-48C1-977C-9FE9ED484D3B}" type="datetime1">
              <a:rPr lang="cs-CZ" smtClean="0"/>
              <a:pPr/>
              <a:t>5.9.2013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pull/>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21AC36-3469-4A21-BD20-3914117921E6}" type="datetime1">
              <a:rPr lang="cs-CZ" smtClean="0"/>
              <a:pPr/>
              <a:t>5.9.2013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mc:AlternateContent xmlns:mc="http://schemas.openxmlformats.org/markup-compatibility/2006">
    <mc:Choice xmlns="" xmlns:p14="http://schemas.microsoft.com/office/powerpoint/2010/main" Requires="p14">
      <p:transition p14:dur="100">
        <p:cut/>
      </p:transition>
    </mc:Choice>
    <mc:Fallback>
      <p:transition>
        <p:cu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F700F18-ADE5-4807-9373-727F3A31F4D5}" type="datetime1">
              <a:rPr lang="cs-CZ" smtClean="0"/>
              <a:pPr/>
              <a:t>5.9.2013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mc:AlternateContent xmlns:mc="http://schemas.openxmlformats.org/markup-compatibility/2006">
    <mc:Choice xmlns=""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5345219-191E-4AAE-B0B5-30B8DD961B52}" type="datetime1">
              <a:rPr lang="cs-CZ" smtClean="0"/>
              <a:pPr/>
              <a:t>5.9.2013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E78B05B-E061-4713-9789-089775149A20}" type="datetime1">
              <a:rPr lang="cs-CZ" smtClean="0"/>
              <a:pPr/>
              <a:t>5.9.2013</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5885FD-E9F6-4616-A947-C967941DDDC2}"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www.google.cz/url?sa=i&amp;rct=j&amp;q=%C5%A0tef%C3%A1nik&amp;source=images&amp;cd=&amp;cad=rja&amp;docid=WBPWpKqXmcm86M&amp;tbnid=llff7oE_dMe9QM:&amp;ved=0CAUQjRw&amp;url=http://monarchiemistorepubliky.blog.cz/0911/milan-rastislav-stefanik-obtizny-zakladatel-antibolsevista-konzervativista-zastance-myslenky-ceskoslovenska-jako-konstitucni-monarchie&amp;ei=pVjzUbeOBsiMO6XWgPAE&amp;bvm=bv.49784469,d.ZWU&amp;psig=AFQjCNETTByF1HzSy2Yq5A0moz4JGeIsNw&amp;ust=1374988820646032" TargetMode="External"/><Relationship Id="rId3" Type="http://schemas.openxmlformats.org/officeDocument/2006/relationships/image" Target="../media/image3.jpeg"/><Relationship Id="rId7" Type="http://schemas.openxmlformats.org/officeDocument/2006/relationships/image" Target="../media/image5.jpeg"/><Relationship Id="rId2" Type="http://schemas.openxmlformats.org/officeDocument/2006/relationships/hyperlink" Target="http://www.google.cz/url?sa=i&amp;rct=j&amp;q=masaryk&amp;source=images&amp;cd=&amp;cad=rja&amp;docid=iiHsSpgF7E4TIM&amp;tbnid=Uyh-zGyANTV1UM:&amp;ved=0CAUQjRw&amp;url=http://www.narmyslenka.cz/view.php?cisloclanku=2007070012&amp;ei=ZVfzUYvsK4TWPOOngIgL&amp;bvm=bv.49784469,d.ZWU&amp;psig=AFQjCNEhet_YEY_mUJUC4EgDKvMCvorRxw&amp;ust=1374988511530430" TargetMode="External"/><Relationship Id="rId1" Type="http://schemas.openxmlformats.org/officeDocument/2006/relationships/slideLayout" Target="../slideLayouts/slideLayout2.xml"/><Relationship Id="rId6" Type="http://schemas.openxmlformats.org/officeDocument/2006/relationships/hyperlink" Target="http://www.google.cz/url?sa=i&amp;rct=j&amp;q=kram%C3%A1%C5%99&amp;source=images&amp;cd=&amp;cad=rja&amp;docid=11fUu-5LLUvB7M&amp;tbnid=GkQXE922YqGzQM:&amp;ved=0CAUQjRw&amp;url=http://www.radio.cz/cz/rubrika/special/karel-kramar-osudy-prvniho-ceskoslovenskeho-premiera&amp;ei=yFfzUcHRFcjjOveagZgJ&amp;bvm=bv.49784469,d.ZWU&amp;psig=AFQjCNGkK8ghVKCIRTyziESBm0V9hzMl-w&amp;ust=1374988609651527" TargetMode="External"/><Relationship Id="rId5" Type="http://schemas.openxmlformats.org/officeDocument/2006/relationships/image" Target="../media/image4.jpeg"/><Relationship Id="rId4" Type="http://schemas.openxmlformats.org/officeDocument/2006/relationships/hyperlink" Target="http://www.google.cz/url?sa=i&amp;rct=j&amp;q=bene%C5%A1&amp;source=images&amp;cd=&amp;cad=rja&amp;docid=fk5WDPQl_TwgWM&amp;tbnid=-jXaMH5UvI_j3M:&amp;ved=0CAUQjRw&amp;url=http://cs.wikipedia.org/wiki/Edvard_Bene%C5%A1&amp;ei=oVfzUenzNITWPOOngIgL&amp;bvm=bv.49784469,d.ZWU&amp;psig=AFQjCNHw4DgXD_liEv1p4F5RORtXgyRv4Q&amp;ust=1374988573032157" TargetMode="External"/><Relationship Id="rId9"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 xmlns:p14="http://schemas.microsoft.com/office/powerpoint/2010/main" val="2973920029"/>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a:off x="1691481" y="476672"/>
            <a:ext cx="5761037" cy="1258887"/>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 xmlns:p14="http://schemas.microsoft.com/office/powerpoint/2010/main" val="736223832"/>
      </p:ext>
    </p:extLst>
  </p:cSld>
  <p:clrMapOvr>
    <a:masterClrMapping/>
  </p:clrMapOvr>
  <p:transition spd="slow">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23528" y="1196752"/>
            <a:ext cx="8496943" cy="4929411"/>
          </a:xfrm>
        </p:spPr>
        <p:txBody>
          <a:bodyPr/>
          <a:lstStyle/>
          <a:p>
            <a:pPr>
              <a:buNone/>
              <a:defRPr/>
            </a:pPr>
            <a:r>
              <a:rPr lang="cs-CZ" dirty="0" smtClean="0">
                <a:solidFill>
                  <a:schemeClr val="tx1"/>
                </a:solidFill>
                <a:latin typeface="Times New Roman" pitchFamily="18" charset="0"/>
                <a:cs typeface="Times New Roman" pitchFamily="18" charset="0"/>
              </a:rPr>
              <a:t>předmět: dějepis</a:t>
            </a:r>
          </a:p>
          <a:p>
            <a:pPr>
              <a:buNone/>
              <a:defRPr/>
            </a:pPr>
            <a:r>
              <a:rPr lang="cs-CZ" dirty="0" smtClean="0">
                <a:solidFill>
                  <a:schemeClr val="tx1"/>
                </a:solidFill>
                <a:latin typeface="Times New Roman" pitchFamily="18" charset="0"/>
                <a:cs typeface="Times New Roman" pitchFamily="18" charset="0"/>
              </a:rPr>
              <a:t>věková skupina: devátý ročník</a:t>
            </a:r>
          </a:p>
          <a:p>
            <a:pPr>
              <a:buNone/>
              <a:defRPr/>
            </a:pPr>
            <a:r>
              <a:rPr lang="cs-CZ" dirty="0" smtClean="0">
                <a:solidFill>
                  <a:schemeClr val="tx1"/>
                </a:solidFill>
                <a:latin typeface="Times New Roman" pitchFamily="18" charset="0"/>
                <a:cs typeface="Times New Roman" pitchFamily="18" charset="0"/>
              </a:rPr>
              <a:t>časový fond: 20 min </a:t>
            </a:r>
          </a:p>
          <a:p>
            <a:pPr>
              <a:buNone/>
              <a:defRPr/>
            </a:pPr>
            <a:r>
              <a:rPr lang="cs-CZ" dirty="0" smtClean="0">
                <a:solidFill>
                  <a:schemeClr val="tx1"/>
                </a:solidFill>
                <a:latin typeface="Times New Roman" pitchFamily="18" charset="0"/>
                <a:cs typeface="Times New Roman" pitchFamily="18" charset="0"/>
              </a:rPr>
              <a:t>fáze hodiny: opakování látky z konce osmého ročníku</a:t>
            </a:r>
          </a:p>
          <a:p>
            <a:pPr>
              <a:buNone/>
              <a:defRPr/>
            </a:pPr>
            <a:r>
              <a:rPr lang="cs-CZ" dirty="0" smtClean="0">
                <a:solidFill>
                  <a:schemeClr val="tx1"/>
                </a:solidFill>
                <a:latin typeface="Times New Roman" pitchFamily="18" charset="0"/>
                <a:cs typeface="Times New Roman" pitchFamily="18" charset="0"/>
              </a:rPr>
              <a:t>počet pracovních stran: 2</a:t>
            </a:r>
          </a:p>
          <a:p>
            <a:pPr marL="0" indent="0">
              <a:buNone/>
              <a:defRPr/>
            </a:pPr>
            <a:r>
              <a:rPr lang="cs-CZ" dirty="0" smtClean="0">
                <a:solidFill>
                  <a:schemeClr val="tx1"/>
                </a:solidFill>
                <a:latin typeface="Times New Roman" pitchFamily="18" charset="0"/>
                <a:cs typeface="Times New Roman" pitchFamily="18" charset="0"/>
              </a:rPr>
              <a:t>Materiál je určen k interaktivní výuce. Žáci inovativním způsobem vyhledávají a zpracovávají informace pomocí internetu, interaktivní tabule a </a:t>
            </a:r>
            <a:r>
              <a:rPr lang="cs-CZ" dirty="0" err="1" smtClean="0">
                <a:solidFill>
                  <a:schemeClr val="tx1"/>
                </a:solidFill>
                <a:latin typeface="Times New Roman" pitchFamily="18" charset="0"/>
                <a:cs typeface="Times New Roman" pitchFamily="18" charset="0"/>
              </a:rPr>
              <a:t>powerpointové</a:t>
            </a:r>
            <a:r>
              <a:rPr lang="cs-CZ" dirty="0" smtClean="0">
                <a:solidFill>
                  <a:schemeClr val="tx1"/>
                </a:solidFill>
                <a:latin typeface="Times New Roman" pitchFamily="18" charset="0"/>
                <a:cs typeface="Times New Roman" pitchFamily="18" charset="0"/>
              </a:rPr>
              <a:t> prezentace.   </a:t>
            </a:r>
          </a:p>
          <a:p>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a:t>
            </a:fld>
            <a:endParaRPr lang="cs-CZ"/>
          </a:p>
        </p:txBody>
      </p:sp>
      <p:sp>
        <p:nvSpPr>
          <p:cNvPr id="4" name="Nadpis 3"/>
          <p:cNvSpPr>
            <a:spLocks noGrp="1"/>
          </p:cNvSpPr>
          <p:nvPr>
            <p:ph type="title"/>
          </p:nvPr>
        </p:nvSpPr>
        <p:spPr>
          <a:xfrm>
            <a:off x="457200" y="338328"/>
            <a:ext cx="8229600" cy="786416"/>
          </a:xfrm>
        </p:spPr>
        <p:txBody>
          <a:bodyPr/>
          <a:lstStyle/>
          <a:p>
            <a:r>
              <a:rPr lang="cs-CZ" b="1" dirty="0" smtClean="0">
                <a:solidFill>
                  <a:schemeClr val="tx1"/>
                </a:solidFill>
                <a:latin typeface="Times New Roman" pitchFamily="18" charset="0"/>
                <a:cs typeface="Times New Roman" pitchFamily="18" charset="0"/>
              </a:rPr>
              <a:t>Anotace</a:t>
            </a:r>
            <a:endParaRPr lang="cs-CZ" b="1" dirty="0">
              <a:solidFill>
                <a:schemeClr val="tx1"/>
              </a:solidFill>
              <a:latin typeface="Times New Roman" pitchFamily="18" charset="0"/>
              <a:cs typeface="Times New Roman" pitchFamily="18" charset="0"/>
            </a:endParaRPr>
          </a:p>
        </p:txBody>
      </p:sp>
    </p:spTree>
    <p:extLst>
      <p:ext uri="{BB962C8B-B14F-4D97-AF65-F5344CB8AC3E}">
        <p14:creationId xmlns="" xmlns:p14="http://schemas.microsoft.com/office/powerpoint/2010/main" val="2767248602"/>
      </p:ext>
    </p:extLst>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p:stCondLst>
                              <p:cond delay="4000"/>
                            </p:stCondLst>
                            <p:childTnLst>
                              <p:par>
                                <p:cTn id="29" presetID="55" presetClass="entr" presetSubtype="0" fill="hold"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par>
                          <p:cTn id="34" fill="hold">
                            <p:stCondLst>
                              <p:cond delay="5000"/>
                            </p:stCondLst>
                            <p:childTnLst>
                              <p:par>
                                <p:cTn id="35" presetID="55" presetClass="entr" presetSubtype="0" fill="hold" nodeType="after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p:cTn id="3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4" end="4"/>
                                            </p:txEl>
                                          </p:spTgt>
                                        </p:tgtEl>
                                      </p:cBhvr>
                                    </p:animEffect>
                                  </p:childTnLst>
                                </p:cTn>
                              </p:par>
                            </p:childTnLst>
                          </p:cTn>
                        </p:par>
                        <p:par>
                          <p:cTn id="40" fill="hold">
                            <p:stCondLst>
                              <p:cond delay="6000"/>
                            </p:stCondLst>
                            <p:childTnLst>
                              <p:par>
                                <p:cTn id="41" presetID="55" presetClass="entr" presetSubtype="0" fill="hold" nodeType="after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anim calcmode="lin" valueType="num">
                                      <p:cBhvr>
                                        <p:cTn id="43"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4"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5"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1412776"/>
            <a:ext cx="8352927" cy="4713387"/>
          </a:xfrm>
        </p:spPr>
        <p:txBody>
          <a:bodyPr>
            <a:normAutofit/>
          </a:bodyPr>
          <a:lstStyle/>
          <a:p>
            <a:pPr marL="0" indent="0" algn="just">
              <a:buNone/>
            </a:pPr>
            <a:r>
              <a:rPr lang="cs-CZ" dirty="0" smtClean="0">
                <a:solidFill>
                  <a:schemeClr val="tx1"/>
                </a:solidFill>
                <a:latin typeface="Times New Roman" pitchFamily="18" charset="0"/>
                <a:cs typeface="Times New Roman" pitchFamily="18" charset="0"/>
              </a:rPr>
              <a:t>První pracovní strana obsahuje křížovku. Jedná se o opakování probraných pojmů na konci osmého ročníku. Žáci křížovku opíší do sešitu, jeden se ji pokusí doplnit na interaktivní tabuli. Kontrola je zajištěna postupným klikáním na šipku doprava, kde se zobrazují jednotlivé pojmy.</a:t>
            </a:r>
          </a:p>
          <a:p>
            <a:pPr marL="0" indent="0" algn="just">
              <a:buNone/>
            </a:pPr>
            <a:r>
              <a:rPr lang="cs-CZ" dirty="0" smtClean="0">
                <a:solidFill>
                  <a:schemeClr val="tx1"/>
                </a:solidFill>
                <a:latin typeface="Times New Roman" pitchFamily="18" charset="0"/>
                <a:cs typeface="Times New Roman" pitchFamily="18" charset="0"/>
              </a:rPr>
              <a:t>Druhá pracovní strana se zabývá vznikem ČSR. Na interaktivní tabuli žáci škrtnou jednu nehodící se osobnost a odůvodní své rozhodnutí. Pro kontrolu se stiskne tlačítko šipka doprava a daná osobnost se vyškrtne. Následně se i objeví zdůvodnění. </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3</a:t>
            </a:fld>
            <a:endParaRPr lang="cs-CZ"/>
          </a:p>
        </p:txBody>
      </p:sp>
      <p:sp>
        <p:nvSpPr>
          <p:cNvPr id="4" name="Nadpis 3"/>
          <p:cNvSpPr>
            <a:spLocks noGrp="1"/>
          </p:cNvSpPr>
          <p:nvPr>
            <p:ph type="title"/>
          </p:nvPr>
        </p:nvSpPr>
        <p:spPr/>
        <p:txBody>
          <a:bodyPr/>
          <a:lstStyle/>
          <a:p>
            <a:r>
              <a:rPr lang="cs-CZ" b="1" dirty="0" smtClean="0">
                <a:solidFill>
                  <a:schemeClr val="tx1"/>
                </a:solidFill>
                <a:latin typeface="Times New Roman" pitchFamily="18" charset="0"/>
                <a:cs typeface="Times New Roman" pitchFamily="18" charset="0"/>
              </a:rPr>
              <a:t>Anotace k jednotlivým stranám</a:t>
            </a:r>
            <a:endParaRPr lang="cs-CZ" dirty="0"/>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2">
                                            <p:txEl>
                                              <p:pRg st="0" end="0"/>
                                            </p:txEl>
                                          </p:spTgt>
                                        </p:tgtEl>
                                      </p:cBhvr>
                                    </p:animEffect>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pPr/>
              <a:t>4</a:t>
            </a:fld>
            <a:endParaRPr lang="cs-CZ"/>
          </a:p>
        </p:txBody>
      </p:sp>
      <p:sp>
        <p:nvSpPr>
          <p:cNvPr id="4" name="Nadpis 3"/>
          <p:cNvSpPr>
            <a:spLocks noGrp="1"/>
          </p:cNvSpPr>
          <p:nvPr>
            <p:ph type="title"/>
          </p:nvPr>
        </p:nvSpPr>
        <p:spPr>
          <a:xfrm>
            <a:off x="457200" y="338328"/>
            <a:ext cx="8229600" cy="1002440"/>
          </a:xfrm>
        </p:spPr>
        <p:txBody>
          <a:bodyPr/>
          <a:lstStyle/>
          <a:p>
            <a:r>
              <a:rPr lang="cs-CZ" b="1" dirty="0" smtClean="0">
                <a:solidFill>
                  <a:schemeClr val="tx1"/>
                </a:solidFill>
                <a:latin typeface="Times New Roman" pitchFamily="18" charset="0"/>
                <a:cs typeface="Times New Roman" pitchFamily="18" charset="0"/>
              </a:rPr>
              <a:t>Vyluštěte křížovku:</a:t>
            </a:r>
            <a:endParaRPr lang="cs-CZ" b="1" dirty="0">
              <a:solidFill>
                <a:schemeClr val="tx1"/>
              </a:solidFill>
              <a:latin typeface="Times New Roman" pitchFamily="18" charset="0"/>
              <a:cs typeface="Times New Roman" pitchFamily="18" charset="0"/>
            </a:endParaRPr>
          </a:p>
        </p:txBody>
      </p:sp>
      <p:sp>
        <p:nvSpPr>
          <p:cNvPr id="5" name="TextovéPole 4"/>
          <p:cNvSpPr txBox="1"/>
          <p:nvPr/>
        </p:nvSpPr>
        <p:spPr>
          <a:xfrm>
            <a:off x="395536" y="1196752"/>
            <a:ext cx="9132911" cy="830997"/>
          </a:xfrm>
          <a:prstGeom prst="rect">
            <a:avLst/>
          </a:prstGeom>
          <a:noFill/>
        </p:spPr>
        <p:txBody>
          <a:bodyPr wrap="square" rtlCol="0">
            <a:spAutoFit/>
          </a:bodyPr>
          <a:lstStyle/>
          <a:p>
            <a:r>
              <a:rPr lang="cs-CZ" sz="2400" dirty="0" smtClean="0">
                <a:solidFill>
                  <a:srgbClr val="FF0000"/>
                </a:solidFill>
                <a:latin typeface="Times New Roman" pitchFamily="18" charset="0"/>
                <a:cs typeface="Times New Roman" pitchFamily="18" charset="0"/>
              </a:rPr>
              <a:t>V tajence se dozvíte jméno města, kde byl zabit Ferdinand d´Este: ……………………..</a:t>
            </a:r>
            <a:endParaRPr lang="cs-CZ" sz="2400" dirty="0">
              <a:solidFill>
                <a:srgbClr val="FF0000"/>
              </a:solidFill>
              <a:latin typeface="Times New Roman" pitchFamily="18" charset="0"/>
              <a:cs typeface="Times New Roman" pitchFamily="18" charset="0"/>
            </a:endParaRPr>
          </a:p>
        </p:txBody>
      </p:sp>
      <p:graphicFrame>
        <p:nvGraphicFramePr>
          <p:cNvPr id="6" name="Tabulka 5"/>
          <p:cNvGraphicFramePr>
            <a:graphicFrameLocks noGrp="1"/>
          </p:cNvGraphicFramePr>
          <p:nvPr/>
        </p:nvGraphicFramePr>
        <p:xfrm>
          <a:off x="5580112" y="2348880"/>
          <a:ext cx="2808312" cy="457200"/>
        </p:xfrm>
        <a:graphic>
          <a:graphicData uri="http://schemas.openxmlformats.org/drawingml/2006/table">
            <a:tbl>
              <a:tblPr/>
              <a:tblGrid>
                <a:gridCol w="403174"/>
                <a:gridCol w="403174"/>
                <a:gridCol w="361465"/>
                <a:gridCol w="347564"/>
                <a:gridCol w="361465"/>
                <a:gridCol w="465735"/>
                <a:gridCol w="465735"/>
              </a:tblGrid>
              <a:tr h="457200">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15" name="TextovéPole 14"/>
          <p:cNvSpPr txBox="1"/>
          <p:nvPr/>
        </p:nvSpPr>
        <p:spPr>
          <a:xfrm>
            <a:off x="5508104" y="2348880"/>
            <a:ext cx="2880320"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M   A   </a:t>
            </a:r>
            <a:r>
              <a:rPr lang="cs-CZ" sz="2400" b="1" dirty="0" smtClean="0">
                <a:solidFill>
                  <a:srgbClr val="FF0000"/>
                </a:solidFill>
                <a:latin typeface="Times New Roman" pitchFamily="18" charset="0"/>
                <a:cs typeface="Times New Roman" pitchFamily="18" charset="0"/>
              </a:rPr>
              <a:t>S</a:t>
            </a:r>
            <a:r>
              <a:rPr lang="cs-CZ" sz="2400" b="1" dirty="0" smtClean="0">
                <a:latin typeface="Times New Roman" pitchFamily="18" charset="0"/>
                <a:cs typeface="Times New Roman" pitchFamily="18" charset="0"/>
              </a:rPr>
              <a:t>  A  R   Y  K</a:t>
            </a:r>
            <a:endParaRPr lang="cs-CZ" sz="2400" b="1" dirty="0">
              <a:latin typeface="Times New Roman" pitchFamily="18" charset="0"/>
              <a:cs typeface="Times New Roman" pitchFamily="18" charset="0"/>
            </a:endParaRPr>
          </a:p>
        </p:txBody>
      </p:sp>
      <p:graphicFrame>
        <p:nvGraphicFramePr>
          <p:cNvPr id="16" name="Tabulka 15"/>
          <p:cNvGraphicFramePr>
            <a:graphicFrameLocks noGrp="1"/>
          </p:cNvGraphicFramePr>
          <p:nvPr/>
        </p:nvGraphicFramePr>
        <p:xfrm>
          <a:off x="5580112" y="2780928"/>
          <a:ext cx="2812474" cy="429491"/>
        </p:xfrm>
        <a:graphic>
          <a:graphicData uri="http://schemas.openxmlformats.org/drawingml/2006/table">
            <a:tbl>
              <a:tblPr/>
              <a:tblGrid>
                <a:gridCol w="401782"/>
                <a:gridCol w="387927"/>
                <a:gridCol w="360219"/>
                <a:gridCol w="387927"/>
                <a:gridCol w="332509"/>
                <a:gridCol w="471055"/>
                <a:gridCol w="471055"/>
              </a:tblGrid>
              <a:tr h="429491">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23" name="TextovéPole 22"/>
          <p:cNvSpPr txBox="1"/>
          <p:nvPr/>
        </p:nvSpPr>
        <p:spPr>
          <a:xfrm>
            <a:off x="5580112" y="2852936"/>
            <a:ext cx="2952328"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F   R   </a:t>
            </a:r>
            <a:r>
              <a:rPr lang="cs-CZ" sz="2400" b="1" dirty="0" smtClean="0">
                <a:solidFill>
                  <a:srgbClr val="FF0000"/>
                </a:solidFill>
                <a:latin typeface="Times New Roman" pitchFamily="18" charset="0"/>
                <a:cs typeface="Times New Roman" pitchFamily="18" charset="0"/>
              </a:rPr>
              <a:t>A</a:t>
            </a:r>
            <a:r>
              <a:rPr lang="cs-CZ" sz="2400" b="1" dirty="0" smtClean="0">
                <a:latin typeface="Times New Roman" pitchFamily="18" charset="0"/>
                <a:cs typeface="Times New Roman" pitchFamily="18" charset="0"/>
              </a:rPr>
              <a:t> N  C    I   E</a:t>
            </a:r>
            <a:endParaRPr lang="cs-CZ" sz="2400" b="1" dirty="0">
              <a:latin typeface="Times New Roman" pitchFamily="18" charset="0"/>
              <a:cs typeface="Times New Roman" pitchFamily="18" charset="0"/>
            </a:endParaRPr>
          </a:p>
        </p:txBody>
      </p:sp>
      <p:sp>
        <p:nvSpPr>
          <p:cNvPr id="24" name="TextovéPole 23"/>
          <p:cNvSpPr txBox="1"/>
          <p:nvPr/>
        </p:nvSpPr>
        <p:spPr>
          <a:xfrm>
            <a:off x="251520" y="2276872"/>
            <a:ext cx="5040560"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1. příjmení prvního prezidenta ČSR: </a:t>
            </a:r>
            <a:endParaRPr lang="cs-CZ" sz="2400" b="1" dirty="0">
              <a:latin typeface="Times New Roman" pitchFamily="18" charset="0"/>
              <a:cs typeface="Times New Roman" pitchFamily="18" charset="0"/>
            </a:endParaRPr>
          </a:p>
        </p:txBody>
      </p:sp>
      <p:sp>
        <p:nvSpPr>
          <p:cNvPr id="25" name="TextovéPole 24"/>
          <p:cNvSpPr txBox="1"/>
          <p:nvPr/>
        </p:nvSpPr>
        <p:spPr>
          <a:xfrm>
            <a:off x="251520" y="2708920"/>
            <a:ext cx="3744416" cy="738664"/>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2. jeden ze států Dohody:</a:t>
            </a:r>
          </a:p>
          <a:p>
            <a:endParaRPr lang="cs-CZ" dirty="0"/>
          </a:p>
        </p:txBody>
      </p:sp>
      <p:graphicFrame>
        <p:nvGraphicFramePr>
          <p:cNvPr id="26" name="Tabulka 25"/>
          <p:cNvGraphicFramePr>
            <a:graphicFrameLocks noGrp="1"/>
          </p:cNvGraphicFramePr>
          <p:nvPr/>
        </p:nvGraphicFramePr>
        <p:xfrm>
          <a:off x="6373091" y="3228109"/>
          <a:ext cx="2036618" cy="415636"/>
        </p:xfrm>
        <a:graphic>
          <a:graphicData uri="http://schemas.openxmlformats.org/drawingml/2006/table">
            <a:tbl>
              <a:tblPr/>
              <a:tblGrid>
                <a:gridCol w="374073"/>
                <a:gridCol w="332509"/>
                <a:gridCol w="415636"/>
                <a:gridCol w="457200"/>
                <a:gridCol w="457200"/>
              </a:tblGrid>
              <a:tr h="415636">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29" name="TextovéPole 28"/>
          <p:cNvSpPr txBox="1"/>
          <p:nvPr/>
        </p:nvSpPr>
        <p:spPr>
          <a:xfrm>
            <a:off x="6372200" y="3284984"/>
            <a:ext cx="2016224" cy="461665"/>
          </a:xfrm>
          <a:prstGeom prst="rect">
            <a:avLst/>
          </a:prstGeom>
          <a:noFill/>
        </p:spPr>
        <p:txBody>
          <a:bodyPr wrap="square" rtlCol="0">
            <a:spAutoFit/>
          </a:bodyPr>
          <a:lstStyle/>
          <a:p>
            <a:r>
              <a:rPr lang="cs-CZ" sz="2400" b="1" dirty="0" smtClean="0">
                <a:solidFill>
                  <a:srgbClr val="FF0000"/>
                </a:solidFill>
                <a:latin typeface="Times New Roman" pitchFamily="18" charset="0"/>
                <a:cs typeface="Times New Roman" pitchFamily="18" charset="0"/>
              </a:rPr>
              <a:t>R</a:t>
            </a:r>
            <a:r>
              <a:rPr lang="cs-CZ" sz="2400" b="1" dirty="0" smtClean="0">
                <a:latin typeface="Times New Roman" pitchFamily="18" charset="0"/>
                <a:cs typeface="Times New Roman" pitchFamily="18" charset="0"/>
              </a:rPr>
              <a:t>  U   S   K O</a:t>
            </a:r>
            <a:endParaRPr lang="cs-CZ" sz="2400" b="1" dirty="0">
              <a:latin typeface="Times New Roman" pitchFamily="18" charset="0"/>
              <a:cs typeface="Times New Roman" pitchFamily="18" charset="0"/>
            </a:endParaRPr>
          </a:p>
        </p:txBody>
      </p:sp>
      <p:sp>
        <p:nvSpPr>
          <p:cNvPr id="31" name="TextovéPole 30"/>
          <p:cNvSpPr txBox="1"/>
          <p:nvPr/>
        </p:nvSpPr>
        <p:spPr>
          <a:xfrm>
            <a:off x="251520" y="3140968"/>
            <a:ext cx="3710891"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3. jeden ze států Dohody:</a:t>
            </a:r>
            <a:endParaRPr lang="cs-CZ" sz="2400" b="1" dirty="0">
              <a:latin typeface="Times New Roman" pitchFamily="18" charset="0"/>
              <a:cs typeface="Times New Roman" pitchFamily="18" charset="0"/>
            </a:endParaRPr>
          </a:p>
        </p:txBody>
      </p:sp>
      <p:graphicFrame>
        <p:nvGraphicFramePr>
          <p:cNvPr id="32" name="Tabulka 31"/>
          <p:cNvGraphicFramePr>
            <a:graphicFrameLocks noGrp="1"/>
          </p:cNvGraphicFramePr>
          <p:nvPr/>
        </p:nvGraphicFramePr>
        <p:xfrm>
          <a:off x="5611091" y="3657600"/>
          <a:ext cx="1163783" cy="374073"/>
        </p:xfrm>
        <a:graphic>
          <a:graphicData uri="http://schemas.openxmlformats.org/drawingml/2006/table">
            <a:tbl>
              <a:tblPr/>
              <a:tblGrid>
                <a:gridCol w="374073"/>
                <a:gridCol w="374073"/>
                <a:gridCol w="415637"/>
              </a:tblGrid>
              <a:tr h="374073">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33" name="TextovéPole 32"/>
          <p:cNvSpPr txBox="1"/>
          <p:nvPr/>
        </p:nvSpPr>
        <p:spPr>
          <a:xfrm>
            <a:off x="251520" y="3573016"/>
            <a:ext cx="4032448"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4. jeden ze států Dohody:</a:t>
            </a:r>
            <a:endParaRPr lang="cs-CZ" sz="2400" dirty="0"/>
          </a:p>
        </p:txBody>
      </p:sp>
      <p:sp>
        <p:nvSpPr>
          <p:cNvPr id="34" name="TextovéPole 33"/>
          <p:cNvSpPr txBox="1"/>
          <p:nvPr/>
        </p:nvSpPr>
        <p:spPr>
          <a:xfrm>
            <a:off x="5508104" y="3573016"/>
            <a:ext cx="1368152"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 U   S   </a:t>
            </a:r>
            <a:r>
              <a:rPr lang="cs-CZ" sz="2400" b="1" dirty="0" smtClean="0">
                <a:solidFill>
                  <a:srgbClr val="FF0000"/>
                </a:solidFill>
                <a:latin typeface="Times New Roman" pitchFamily="18" charset="0"/>
                <a:cs typeface="Times New Roman" pitchFamily="18" charset="0"/>
              </a:rPr>
              <a:t>A</a:t>
            </a:r>
            <a:endParaRPr lang="cs-CZ" sz="2400" b="1" dirty="0">
              <a:solidFill>
                <a:srgbClr val="FF0000"/>
              </a:solidFill>
              <a:latin typeface="Times New Roman" pitchFamily="18" charset="0"/>
              <a:cs typeface="Times New Roman" pitchFamily="18" charset="0"/>
            </a:endParaRPr>
          </a:p>
        </p:txBody>
      </p:sp>
      <p:graphicFrame>
        <p:nvGraphicFramePr>
          <p:cNvPr id="35" name="Tabulka 34"/>
          <p:cNvGraphicFramePr>
            <a:graphicFrameLocks noGrp="1"/>
          </p:cNvGraphicFramePr>
          <p:nvPr/>
        </p:nvGraphicFramePr>
        <p:xfrm>
          <a:off x="5220072" y="4005064"/>
          <a:ext cx="3923929" cy="365760"/>
        </p:xfrm>
        <a:graphic>
          <a:graphicData uri="http://schemas.openxmlformats.org/drawingml/2006/table">
            <a:tbl>
              <a:tblPr/>
              <a:tblGrid>
                <a:gridCol w="402454"/>
                <a:gridCol w="388081"/>
                <a:gridCol w="373707"/>
                <a:gridCol w="459948"/>
                <a:gridCol w="273094"/>
                <a:gridCol w="416828"/>
                <a:gridCol w="517441"/>
                <a:gridCol w="402454"/>
                <a:gridCol w="344961"/>
                <a:gridCol w="344961"/>
              </a:tblGrid>
              <a:tr h="365760">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39" name="TextovéPole 38"/>
          <p:cNvSpPr txBox="1"/>
          <p:nvPr/>
        </p:nvSpPr>
        <p:spPr>
          <a:xfrm>
            <a:off x="251520" y="4005064"/>
            <a:ext cx="4464496"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5. koalice bojující proti Dohodě:</a:t>
            </a:r>
            <a:endParaRPr lang="cs-CZ" sz="2400" b="1" dirty="0">
              <a:latin typeface="Times New Roman" pitchFamily="18" charset="0"/>
              <a:cs typeface="Times New Roman" pitchFamily="18" charset="0"/>
            </a:endParaRPr>
          </a:p>
        </p:txBody>
      </p:sp>
      <p:sp>
        <p:nvSpPr>
          <p:cNvPr id="40" name="TextovéPole 39"/>
          <p:cNvSpPr txBox="1"/>
          <p:nvPr/>
        </p:nvSpPr>
        <p:spPr>
          <a:xfrm>
            <a:off x="5220072" y="4005064"/>
            <a:ext cx="4248472"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T  R   O   </a:t>
            </a:r>
            <a:r>
              <a:rPr lang="cs-CZ" sz="2400" b="1" dirty="0" smtClean="0">
                <a:solidFill>
                  <a:srgbClr val="FF0000"/>
                </a:solidFill>
                <a:latin typeface="Times New Roman" pitchFamily="18" charset="0"/>
                <a:cs typeface="Times New Roman" pitchFamily="18" charset="0"/>
              </a:rPr>
              <a:t>J</a:t>
            </a:r>
            <a:r>
              <a:rPr lang="cs-CZ" sz="2400" b="1" dirty="0" smtClean="0">
                <a:latin typeface="Times New Roman" pitchFamily="18" charset="0"/>
                <a:cs typeface="Times New Roman" pitchFamily="18" charset="0"/>
              </a:rPr>
              <a:t>   S  P   O  L    E  K</a:t>
            </a:r>
            <a:endParaRPr lang="cs-CZ" sz="2400" b="1" dirty="0">
              <a:latin typeface="Times New Roman" pitchFamily="18" charset="0"/>
              <a:cs typeface="Times New Roman" pitchFamily="18" charset="0"/>
            </a:endParaRPr>
          </a:p>
        </p:txBody>
      </p:sp>
      <p:graphicFrame>
        <p:nvGraphicFramePr>
          <p:cNvPr id="41" name="Tabulka 40"/>
          <p:cNvGraphicFramePr>
            <a:graphicFrameLocks noGrp="1"/>
          </p:cNvGraphicFramePr>
          <p:nvPr/>
        </p:nvGraphicFramePr>
        <p:xfrm>
          <a:off x="6026727" y="4405745"/>
          <a:ext cx="1995056" cy="365760"/>
        </p:xfrm>
        <a:graphic>
          <a:graphicData uri="http://schemas.openxmlformats.org/drawingml/2006/table">
            <a:tbl>
              <a:tblPr/>
              <a:tblGrid>
                <a:gridCol w="360218"/>
                <a:gridCol w="457200"/>
                <a:gridCol w="290946"/>
                <a:gridCol w="443346"/>
                <a:gridCol w="443346"/>
              </a:tblGrid>
              <a:tr h="346364">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42" name="TextovéPole 41"/>
          <p:cNvSpPr txBox="1"/>
          <p:nvPr/>
        </p:nvSpPr>
        <p:spPr>
          <a:xfrm>
            <a:off x="251520" y="4437112"/>
            <a:ext cx="4680521"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6. nejbližší spolupracovník TGM:</a:t>
            </a:r>
            <a:endParaRPr lang="cs-CZ" sz="2400" b="1" dirty="0">
              <a:latin typeface="Times New Roman" pitchFamily="18" charset="0"/>
              <a:cs typeface="Times New Roman" pitchFamily="18" charset="0"/>
            </a:endParaRPr>
          </a:p>
        </p:txBody>
      </p:sp>
      <p:sp>
        <p:nvSpPr>
          <p:cNvPr id="43" name="TextovéPole 42"/>
          <p:cNvSpPr txBox="1"/>
          <p:nvPr/>
        </p:nvSpPr>
        <p:spPr>
          <a:xfrm>
            <a:off x="6012160" y="4365104"/>
            <a:ext cx="2016224"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B   </a:t>
            </a:r>
            <a:r>
              <a:rPr lang="cs-CZ" sz="2400" b="1" dirty="0" smtClean="0">
                <a:solidFill>
                  <a:srgbClr val="FF0000"/>
                </a:solidFill>
                <a:latin typeface="Times New Roman" pitchFamily="18" charset="0"/>
                <a:cs typeface="Times New Roman" pitchFamily="18" charset="0"/>
              </a:rPr>
              <a:t>E</a:t>
            </a:r>
            <a:r>
              <a:rPr lang="cs-CZ" sz="2400" b="1" dirty="0" smtClean="0">
                <a:latin typeface="Times New Roman" pitchFamily="18" charset="0"/>
                <a:cs typeface="Times New Roman" pitchFamily="18" charset="0"/>
              </a:rPr>
              <a:t>  N E   Š</a:t>
            </a:r>
            <a:endParaRPr lang="cs-CZ" sz="2400" b="1" dirty="0">
              <a:latin typeface="Times New Roman" pitchFamily="18" charset="0"/>
              <a:cs typeface="Times New Roman" pitchFamily="18" charset="0"/>
            </a:endParaRPr>
          </a:p>
        </p:txBody>
      </p:sp>
      <p:graphicFrame>
        <p:nvGraphicFramePr>
          <p:cNvPr id="44" name="Tabulka 43"/>
          <p:cNvGraphicFramePr>
            <a:graphicFrameLocks noGrp="1"/>
          </p:cNvGraphicFramePr>
          <p:nvPr/>
        </p:nvGraphicFramePr>
        <p:xfrm>
          <a:off x="6400800" y="4793673"/>
          <a:ext cx="2701637" cy="365760"/>
        </p:xfrm>
        <a:graphic>
          <a:graphicData uri="http://schemas.openxmlformats.org/drawingml/2006/table">
            <a:tbl>
              <a:tblPr/>
              <a:tblGrid>
                <a:gridCol w="443345"/>
                <a:gridCol w="304800"/>
                <a:gridCol w="429491"/>
                <a:gridCol w="443346"/>
                <a:gridCol w="429491"/>
                <a:gridCol w="325582"/>
                <a:gridCol w="325582"/>
              </a:tblGrid>
              <a:tr h="318654">
                <a:tc>
                  <a:txBody>
                    <a:bodyPr/>
                    <a:lstStyle/>
                    <a:p>
                      <a:endParaRPr lang="cs-CZ"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49" name="TextovéPole 48"/>
          <p:cNvSpPr txBox="1"/>
          <p:nvPr/>
        </p:nvSpPr>
        <p:spPr>
          <a:xfrm>
            <a:off x="251520" y="4797152"/>
            <a:ext cx="6261219"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7. název fronty: Německo a R-U proti Rusku:</a:t>
            </a:r>
            <a:endParaRPr lang="cs-CZ" sz="2400" b="1" dirty="0">
              <a:latin typeface="Times New Roman" pitchFamily="18" charset="0"/>
              <a:cs typeface="Times New Roman" pitchFamily="18" charset="0"/>
            </a:endParaRPr>
          </a:p>
        </p:txBody>
      </p:sp>
      <p:sp>
        <p:nvSpPr>
          <p:cNvPr id="50" name="TextovéPole 49"/>
          <p:cNvSpPr txBox="1"/>
          <p:nvPr/>
        </p:nvSpPr>
        <p:spPr>
          <a:xfrm>
            <a:off x="6444208" y="4797152"/>
            <a:ext cx="2699792" cy="461665"/>
          </a:xfrm>
          <a:prstGeom prst="rect">
            <a:avLst/>
          </a:prstGeom>
          <a:noFill/>
        </p:spPr>
        <p:txBody>
          <a:bodyPr wrap="square" rtlCol="0">
            <a:spAutoFit/>
          </a:bodyPr>
          <a:lstStyle/>
          <a:p>
            <a:r>
              <a:rPr lang="cs-CZ" sz="2400" b="1" dirty="0" smtClean="0">
                <a:solidFill>
                  <a:srgbClr val="FF0000"/>
                </a:solidFill>
                <a:latin typeface="Times New Roman" pitchFamily="18" charset="0"/>
                <a:cs typeface="Times New Roman" pitchFamily="18" charset="0"/>
              </a:rPr>
              <a:t>V</a:t>
            </a:r>
            <a:r>
              <a:rPr lang="cs-CZ" sz="2400" b="1" dirty="0" smtClean="0">
                <a:latin typeface="Times New Roman" pitchFamily="18" charset="0"/>
                <a:cs typeface="Times New Roman" pitchFamily="18" charset="0"/>
              </a:rPr>
              <a:t>  ÝCH O   D  N  Í</a:t>
            </a:r>
            <a:endParaRPr lang="cs-CZ" sz="2400" b="1" dirty="0">
              <a:latin typeface="Times New Roman" pitchFamily="18" charset="0"/>
              <a:cs typeface="Times New Roman" pitchFamily="18" charset="0"/>
            </a:endParaRPr>
          </a:p>
        </p:txBody>
      </p:sp>
      <p:graphicFrame>
        <p:nvGraphicFramePr>
          <p:cNvPr id="51" name="Tabulka 50"/>
          <p:cNvGraphicFramePr>
            <a:graphicFrameLocks noGrp="1"/>
          </p:cNvGraphicFramePr>
          <p:nvPr/>
        </p:nvGraphicFramePr>
        <p:xfrm>
          <a:off x="4918364" y="5157193"/>
          <a:ext cx="2245924" cy="453899"/>
        </p:xfrm>
        <a:graphic>
          <a:graphicData uri="http://schemas.openxmlformats.org/drawingml/2006/table">
            <a:tbl>
              <a:tblPr/>
              <a:tblGrid>
                <a:gridCol w="366878"/>
                <a:gridCol w="366878"/>
                <a:gridCol w="360040"/>
                <a:gridCol w="432048"/>
                <a:gridCol w="432048"/>
                <a:gridCol w="288032"/>
              </a:tblGrid>
              <a:tr h="453899">
                <a:tc>
                  <a:txBody>
                    <a:bodyPr/>
                    <a:lstStyle/>
                    <a:p>
                      <a:endParaRPr lang="cs-CZ" dirty="0"/>
                    </a:p>
                  </a:txBody>
                  <a:tcPr>
                    <a:lnL w="12700" cmpd="sng">
                      <a:noFill/>
                      <a:prstDash val="solid"/>
                    </a:lnL>
                    <a:lnR w="12700" cap="flat" cmpd="sng" algn="ctr">
                      <a:solidFill>
                        <a:schemeClr val="tx1"/>
                      </a:solidFill>
                      <a:prstDash val="solid"/>
                      <a:round/>
                      <a:headEnd type="none" w="med" len="med"/>
                      <a:tailEnd type="none" w="med" len="med"/>
                    </a:lnR>
                    <a:lnT w="12700" cmpd="sng">
                      <a:noFill/>
                      <a:prstDash val="solid"/>
                    </a:lnT>
                    <a:lnB w="12700" cmpd="sng">
                      <a:noFill/>
                      <a:prstDash val="soli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cs-CZ" b="1"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58" name="TextovéPole 57"/>
          <p:cNvSpPr txBox="1"/>
          <p:nvPr/>
        </p:nvSpPr>
        <p:spPr>
          <a:xfrm>
            <a:off x="0" y="5229200"/>
            <a:ext cx="4283968"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    8. úkryt vojáků na Z frontě:</a:t>
            </a:r>
            <a:endParaRPr lang="cs-CZ" sz="2400" b="1" dirty="0">
              <a:latin typeface="Times New Roman" pitchFamily="18" charset="0"/>
              <a:cs typeface="Times New Roman" pitchFamily="18" charset="0"/>
            </a:endParaRPr>
          </a:p>
        </p:txBody>
      </p:sp>
      <p:sp>
        <p:nvSpPr>
          <p:cNvPr id="61" name="TextovéPole 60"/>
          <p:cNvSpPr txBox="1"/>
          <p:nvPr/>
        </p:nvSpPr>
        <p:spPr>
          <a:xfrm>
            <a:off x="5292080" y="5229200"/>
            <a:ext cx="1944216"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Z  Á  K  </a:t>
            </a:r>
            <a:r>
              <a:rPr lang="cs-CZ" sz="2400" b="1" dirty="0" smtClean="0">
                <a:solidFill>
                  <a:srgbClr val="FF0000"/>
                </a:solidFill>
                <a:latin typeface="Times New Roman" pitchFamily="18" charset="0"/>
                <a:cs typeface="Times New Roman" pitchFamily="18" charset="0"/>
              </a:rPr>
              <a:t>O</a:t>
            </a:r>
            <a:r>
              <a:rPr lang="cs-CZ" sz="2400" b="1" dirty="0" smtClean="0">
                <a:latin typeface="Times New Roman" pitchFamily="18" charset="0"/>
                <a:cs typeface="Times New Roman" pitchFamily="18" charset="0"/>
              </a:rPr>
              <a:t>  P</a:t>
            </a:r>
            <a:endParaRPr lang="cs-CZ" sz="2400" b="1" dirty="0">
              <a:latin typeface="Times New Roman" pitchFamily="18" charset="0"/>
              <a:cs typeface="Times New Roman" pitchFamily="18" charset="0"/>
            </a:endParaRPr>
          </a:p>
        </p:txBody>
      </p:sp>
      <p:sp>
        <p:nvSpPr>
          <p:cNvPr id="62" name="TextovéPole 61"/>
          <p:cNvSpPr txBox="1"/>
          <p:nvPr/>
        </p:nvSpPr>
        <p:spPr>
          <a:xfrm>
            <a:off x="683568" y="1484784"/>
            <a:ext cx="1839221" cy="461665"/>
          </a:xfrm>
          <a:prstGeom prst="rect">
            <a:avLst/>
          </a:prstGeom>
          <a:noFill/>
        </p:spPr>
        <p:txBody>
          <a:bodyPr wrap="square" rtlCol="0">
            <a:spAutoFit/>
          </a:bodyPr>
          <a:lstStyle/>
          <a:p>
            <a:r>
              <a:rPr lang="cs-CZ" sz="2400" b="1" dirty="0" smtClean="0">
                <a:solidFill>
                  <a:srgbClr val="FF0000"/>
                </a:solidFill>
                <a:latin typeface="Times New Roman" pitchFamily="18" charset="0"/>
                <a:cs typeface="Times New Roman" pitchFamily="18" charset="0"/>
              </a:rPr>
              <a:t>SARAJEVO</a:t>
            </a:r>
            <a:endParaRPr lang="cs-CZ" sz="2400" b="1" dirty="0">
              <a:solidFill>
                <a:srgbClr val="FF0000"/>
              </a:solidFill>
              <a:latin typeface="Times New Roman" pitchFamily="18" charset="0"/>
              <a:cs typeface="Times New Roman" pitchFamily="18" charset="0"/>
            </a:endParaRP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strVal val="#ppt_w*0.70"/>
                                          </p:val>
                                        </p:tav>
                                        <p:tav tm="100000">
                                          <p:val>
                                            <p:strVal val="#ppt_w"/>
                                          </p:val>
                                        </p:tav>
                                      </p:tavLst>
                                    </p:anim>
                                    <p:anim calcmode="lin" valueType="num">
                                      <p:cBhvr>
                                        <p:cTn id="14" dur="1000" fill="hold"/>
                                        <p:tgtEl>
                                          <p:spTgt spid="5"/>
                                        </p:tgtEl>
                                        <p:attrNameLst>
                                          <p:attrName>ppt_h</p:attrName>
                                        </p:attrNameLst>
                                      </p:cBhvr>
                                      <p:tavLst>
                                        <p:tav tm="0">
                                          <p:val>
                                            <p:strVal val="#ppt_h"/>
                                          </p:val>
                                        </p:tav>
                                        <p:tav tm="100000">
                                          <p:val>
                                            <p:strVal val="#ppt_h"/>
                                          </p:val>
                                        </p:tav>
                                      </p:tavLst>
                                    </p:anim>
                                    <p:animEffect transition="in" filter="fade">
                                      <p:cBhvr>
                                        <p:cTn id="15" dur="1000"/>
                                        <p:tgtEl>
                                          <p:spTgt spid="5"/>
                                        </p:tgtEl>
                                      </p:cBhvr>
                                    </p:animEffect>
                                  </p:childTnLst>
                                </p:cTn>
                              </p:par>
                            </p:childTnLst>
                          </p:cTn>
                        </p:par>
                        <p:par>
                          <p:cTn id="16" fill="hold">
                            <p:stCondLst>
                              <p:cond delay="2000"/>
                            </p:stCondLst>
                            <p:childTnLst>
                              <p:par>
                                <p:cTn id="17" presetID="55"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strVal val="#ppt_w*0.70"/>
                                          </p:val>
                                        </p:tav>
                                        <p:tav tm="100000">
                                          <p:val>
                                            <p:strVal val="#ppt_w"/>
                                          </p:val>
                                        </p:tav>
                                      </p:tavLst>
                                    </p:anim>
                                    <p:anim calcmode="lin" valueType="num">
                                      <p:cBhvr>
                                        <p:cTn id="20" dur="1000" fill="hold"/>
                                        <p:tgtEl>
                                          <p:spTgt spid="6"/>
                                        </p:tgtEl>
                                        <p:attrNameLst>
                                          <p:attrName>ppt_h</p:attrName>
                                        </p:attrNameLst>
                                      </p:cBhvr>
                                      <p:tavLst>
                                        <p:tav tm="0">
                                          <p:val>
                                            <p:strVal val="#ppt_h"/>
                                          </p:val>
                                        </p:tav>
                                        <p:tav tm="100000">
                                          <p:val>
                                            <p:strVal val="#ppt_h"/>
                                          </p:val>
                                        </p:tav>
                                      </p:tavLst>
                                    </p:anim>
                                    <p:animEffect transition="in" filter="fade">
                                      <p:cBhvr>
                                        <p:cTn id="21" dur="1000"/>
                                        <p:tgtEl>
                                          <p:spTgt spid="6"/>
                                        </p:tgtEl>
                                      </p:cBhvr>
                                    </p:animEffect>
                                  </p:childTnLst>
                                </p:cTn>
                              </p:par>
                              <p:par>
                                <p:cTn id="22" presetID="55" presetClass="entr" presetSubtype="0"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p:cTn id="24" dur="1000" fill="hold"/>
                                        <p:tgtEl>
                                          <p:spTgt spid="16"/>
                                        </p:tgtEl>
                                        <p:attrNameLst>
                                          <p:attrName>ppt_w</p:attrName>
                                        </p:attrNameLst>
                                      </p:cBhvr>
                                      <p:tavLst>
                                        <p:tav tm="0">
                                          <p:val>
                                            <p:strVal val="#ppt_w*0.70"/>
                                          </p:val>
                                        </p:tav>
                                        <p:tav tm="100000">
                                          <p:val>
                                            <p:strVal val="#ppt_w"/>
                                          </p:val>
                                        </p:tav>
                                      </p:tavLst>
                                    </p:anim>
                                    <p:anim calcmode="lin" valueType="num">
                                      <p:cBhvr>
                                        <p:cTn id="25" dur="1000" fill="hold"/>
                                        <p:tgtEl>
                                          <p:spTgt spid="16"/>
                                        </p:tgtEl>
                                        <p:attrNameLst>
                                          <p:attrName>ppt_h</p:attrName>
                                        </p:attrNameLst>
                                      </p:cBhvr>
                                      <p:tavLst>
                                        <p:tav tm="0">
                                          <p:val>
                                            <p:strVal val="#ppt_h"/>
                                          </p:val>
                                        </p:tav>
                                        <p:tav tm="100000">
                                          <p:val>
                                            <p:strVal val="#ppt_h"/>
                                          </p:val>
                                        </p:tav>
                                      </p:tavLst>
                                    </p:anim>
                                    <p:animEffect transition="in" filter="fade">
                                      <p:cBhvr>
                                        <p:cTn id="26" dur="1000"/>
                                        <p:tgtEl>
                                          <p:spTgt spid="16"/>
                                        </p:tgtEl>
                                      </p:cBhvr>
                                    </p:animEffect>
                                  </p:childTnLst>
                                </p:cTn>
                              </p:par>
                              <p:par>
                                <p:cTn id="27" presetID="55" presetClass="entr" presetSubtype="0" fill="hold" nodeType="with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p:cTn id="29" dur="1000" fill="hold"/>
                                        <p:tgtEl>
                                          <p:spTgt spid="26"/>
                                        </p:tgtEl>
                                        <p:attrNameLst>
                                          <p:attrName>ppt_w</p:attrName>
                                        </p:attrNameLst>
                                      </p:cBhvr>
                                      <p:tavLst>
                                        <p:tav tm="0">
                                          <p:val>
                                            <p:strVal val="#ppt_w*0.70"/>
                                          </p:val>
                                        </p:tav>
                                        <p:tav tm="100000">
                                          <p:val>
                                            <p:strVal val="#ppt_w"/>
                                          </p:val>
                                        </p:tav>
                                      </p:tavLst>
                                    </p:anim>
                                    <p:anim calcmode="lin" valueType="num">
                                      <p:cBhvr>
                                        <p:cTn id="30" dur="1000" fill="hold"/>
                                        <p:tgtEl>
                                          <p:spTgt spid="26"/>
                                        </p:tgtEl>
                                        <p:attrNameLst>
                                          <p:attrName>ppt_h</p:attrName>
                                        </p:attrNameLst>
                                      </p:cBhvr>
                                      <p:tavLst>
                                        <p:tav tm="0">
                                          <p:val>
                                            <p:strVal val="#ppt_h"/>
                                          </p:val>
                                        </p:tav>
                                        <p:tav tm="100000">
                                          <p:val>
                                            <p:strVal val="#ppt_h"/>
                                          </p:val>
                                        </p:tav>
                                      </p:tavLst>
                                    </p:anim>
                                    <p:animEffect transition="in" filter="fade">
                                      <p:cBhvr>
                                        <p:cTn id="31" dur="1000"/>
                                        <p:tgtEl>
                                          <p:spTgt spid="26"/>
                                        </p:tgtEl>
                                      </p:cBhvr>
                                    </p:animEffect>
                                  </p:childTnLst>
                                </p:cTn>
                              </p:par>
                              <p:par>
                                <p:cTn id="32" presetID="55" presetClass="entr" presetSubtype="0" fill="hold" nodeType="withEffect">
                                  <p:stCondLst>
                                    <p:cond delay="0"/>
                                  </p:stCondLst>
                                  <p:childTnLst>
                                    <p:set>
                                      <p:cBhvr>
                                        <p:cTn id="33" dur="1" fill="hold">
                                          <p:stCondLst>
                                            <p:cond delay="0"/>
                                          </p:stCondLst>
                                        </p:cTn>
                                        <p:tgtEl>
                                          <p:spTgt spid="32"/>
                                        </p:tgtEl>
                                        <p:attrNameLst>
                                          <p:attrName>style.visibility</p:attrName>
                                        </p:attrNameLst>
                                      </p:cBhvr>
                                      <p:to>
                                        <p:strVal val="visible"/>
                                      </p:to>
                                    </p:set>
                                    <p:anim calcmode="lin" valueType="num">
                                      <p:cBhvr>
                                        <p:cTn id="34" dur="1000" fill="hold"/>
                                        <p:tgtEl>
                                          <p:spTgt spid="32"/>
                                        </p:tgtEl>
                                        <p:attrNameLst>
                                          <p:attrName>ppt_w</p:attrName>
                                        </p:attrNameLst>
                                      </p:cBhvr>
                                      <p:tavLst>
                                        <p:tav tm="0">
                                          <p:val>
                                            <p:strVal val="#ppt_w*0.70"/>
                                          </p:val>
                                        </p:tav>
                                        <p:tav tm="100000">
                                          <p:val>
                                            <p:strVal val="#ppt_w"/>
                                          </p:val>
                                        </p:tav>
                                      </p:tavLst>
                                    </p:anim>
                                    <p:anim calcmode="lin" valueType="num">
                                      <p:cBhvr>
                                        <p:cTn id="35" dur="1000" fill="hold"/>
                                        <p:tgtEl>
                                          <p:spTgt spid="32"/>
                                        </p:tgtEl>
                                        <p:attrNameLst>
                                          <p:attrName>ppt_h</p:attrName>
                                        </p:attrNameLst>
                                      </p:cBhvr>
                                      <p:tavLst>
                                        <p:tav tm="0">
                                          <p:val>
                                            <p:strVal val="#ppt_h"/>
                                          </p:val>
                                        </p:tav>
                                        <p:tav tm="100000">
                                          <p:val>
                                            <p:strVal val="#ppt_h"/>
                                          </p:val>
                                        </p:tav>
                                      </p:tavLst>
                                    </p:anim>
                                    <p:animEffect transition="in" filter="fade">
                                      <p:cBhvr>
                                        <p:cTn id="36" dur="1000"/>
                                        <p:tgtEl>
                                          <p:spTgt spid="32"/>
                                        </p:tgtEl>
                                      </p:cBhvr>
                                    </p:animEffect>
                                  </p:childTnLst>
                                </p:cTn>
                              </p:par>
                              <p:par>
                                <p:cTn id="37" presetID="55" presetClass="entr" presetSubtype="0" fill="hold" nodeType="withEffect">
                                  <p:stCondLst>
                                    <p:cond delay="0"/>
                                  </p:stCondLst>
                                  <p:childTnLst>
                                    <p:set>
                                      <p:cBhvr>
                                        <p:cTn id="38" dur="1" fill="hold">
                                          <p:stCondLst>
                                            <p:cond delay="0"/>
                                          </p:stCondLst>
                                        </p:cTn>
                                        <p:tgtEl>
                                          <p:spTgt spid="35"/>
                                        </p:tgtEl>
                                        <p:attrNameLst>
                                          <p:attrName>style.visibility</p:attrName>
                                        </p:attrNameLst>
                                      </p:cBhvr>
                                      <p:to>
                                        <p:strVal val="visible"/>
                                      </p:to>
                                    </p:set>
                                    <p:anim calcmode="lin" valueType="num">
                                      <p:cBhvr>
                                        <p:cTn id="39" dur="1000" fill="hold"/>
                                        <p:tgtEl>
                                          <p:spTgt spid="35"/>
                                        </p:tgtEl>
                                        <p:attrNameLst>
                                          <p:attrName>ppt_w</p:attrName>
                                        </p:attrNameLst>
                                      </p:cBhvr>
                                      <p:tavLst>
                                        <p:tav tm="0">
                                          <p:val>
                                            <p:strVal val="#ppt_w*0.70"/>
                                          </p:val>
                                        </p:tav>
                                        <p:tav tm="100000">
                                          <p:val>
                                            <p:strVal val="#ppt_w"/>
                                          </p:val>
                                        </p:tav>
                                      </p:tavLst>
                                    </p:anim>
                                    <p:anim calcmode="lin" valueType="num">
                                      <p:cBhvr>
                                        <p:cTn id="40" dur="1000" fill="hold"/>
                                        <p:tgtEl>
                                          <p:spTgt spid="35"/>
                                        </p:tgtEl>
                                        <p:attrNameLst>
                                          <p:attrName>ppt_h</p:attrName>
                                        </p:attrNameLst>
                                      </p:cBhvr>
                                      <p:tavLst>
                                        <p:tav tm="0">
                                          <p:val>
                                            <p:strVal val="#ppt_h"/>
                                          </p:val>
                                        </p:tav>
                                        <p:tav tm="100000">
                                          <p:val>
                                            <p:strVal val="#ppt_h"/>
                                          </p:val>
                                        </p:tav>
                                      </p:tavLst>
                                    </p:anim>
                                    <p:animEffect transition="in" filter="fade">
                                      <p:cBhvr>
                                        <p:cTn id="41" dur="1000"/>
                                        <p:tgtEl>
                                          <p:spTgt spid="35"/>
                                        </p:tgtEl>
                                      </p:cBhvr>
                                    </p:animEffect>
                                  </p:childTnLst>
                                </p:cTn>
                              </p:par>
                              <p:par>
                                <p:cTn id="42" presetID="55" presetClass="entr" presetSubtype="0" fill="hold" nodeType="withEffect">
                                  <p:stCondLst>
                                    <p:cond delay="0"/>
                                  </p:stCondLst>
                                  <p:childTnLst>
                                    <p:set>
                                      <p:cBhvr>
                                        <p:cTn id="43" dur="1" fill="hold">
                                          <p:stCondLst>
                                            <p:cond delay="0"/>
                                          </p:stCondLst>
                                        </p:cTn>
                                        <p:tgtEl>
                                          <p:spTgt spid="41"/>
                                        </p:tgtEl>
                                        <p:attrNameLst>
                                          <p:attrName>style.visibility</p:attrName>
                                        </p:attrNameLst>
                                      </p:cBhvr>
                                      <p:to>
                                        <p:strVal val="visible"/>
                                      </p:to>
                                    </p:set>
                                    <p:anim calcmode="lin" valueType="num">
                                      <p:cBhvr>
                                        <p:cTn id="44" dur="1000" fill="hold"/>
                                        <p:tgtEl>
                                          <p:spTgt spid="41"/>
                                        </p:tgtEl>
                                        <p:attrNameLst>
                                          <p:attrName>ppt_w</p:attrName>
                                        </p:attrNameLst>
                                      </p:cBhvr>
                                      <p:tavLst>
                                        <p:tav tm="0">
                                          <p:val>
                                            <p:strVal val="#ppt_w*0.70"/>
                                          </p:val>
                                        </p:tav>
                                        <p:tav tm="100000">
                                          <p:val>
                                            <p:strVal val="#ppt_w"/>
                                          </p:val>
                                        </p:tav>
                                      </p:tavLst>
                                    </p:anim>
                                    <p:anim calcmode="lin" valueType="num">
                                      <p:cBhvr>
                                        <p:cTn id="45" dur="1000" fill="hold"/>
                                        <p:tgtEl>
                                          <p:spTgt spid="41"/>
                                        </p:tgtEl>
                                        <p:attrNameLst>
                                          <p:attrName>ppt_h</p:attrName>
                                        </p:attrNameLst>
                                      </p:cBhvr>
                                      <p:tavLst>
                                        <p:tav tm="0">
                                          <p:val>
                                            <p:strVal val="#ppt_h"/>
                                          </p:val>
                                        </p:tav>
                                        <p:tav tm="100000">
                                          <p:val>
                                            <p:strVal val="#ppt_h"/>
                                          </p:val>
                                        </p:tav>
                                      </p:tavLst>
                                    </p:anim>
                                    <p:animEffect transition="in" filter="fade">
                                      <p:cBhvr>
                                        <p:cTn id="46" dur="1000"/>
                                        <p:tgtEl>
                                          <p:spTgt spid="41"/>
                                        </p:tgtEl>
                                      </p:cBhvr>
                                    </p:animEffect>
                                  </p:childTnLst>
                                </p:cTn>
                              </p:par>
                              <p:par>
                                <p:cTn id="47" presetID="55" presetClass="entr" presetSubtype="0" fill="hold" nodeType="withEffect">
                                  <p:stCondLst>
                                    <p:cond delay="0"/>
                                  </p:stCondLst>
                                  <p:childTnLst>
                                    <p:set>
                                      <p:cBhvr>
                                        <p:cTn id="48" dur="1" fill="hold">
                                          <p:stCondLst>
                                            <p:cond delay="0"/>
                                          </p:stCondLst>
                                        </p:cTn>
                                        <p:tgtEl>
                                          <p:spTgt spid="44"/>
                                        </p:tgtEl>
                                        <p:attrNameLst>
                                          <p:attrName>style.visibility</p:attrName>
                                        </p:attrNameLst>
                                      </p:cBhvr>
                                      <p:to>
                                        <p:strVal val="visible"/>
                                      </p:to>
                                    </p:set>
                                    <p:anim calcmode="lin" valueType="num">
                                      <p:cBhvr>
                                        <p:cTn id="49" dur="1000" fill="hold"/>
                                        <p:tgtEl>
                                          <p:spTgt spid="44"/>
                                        </p:tgtEl>
                                        <p:attrNameLst>
                                          <p:attrName>ppt_w</p:attrName>
                                        </p:attrNameLst>
                                      </p:cBhvr>
                                      <p:tavLst>
                                        <p:tav tm="0">
                                          <p:val>
                                            <p:strVal val="#ppt_w*0.70"/>
                                          </p:val>
                                        </p:tav>
                                        <p:tav tm="100000">
                                          <p:val>
                                            <p:strVal val="#ppt_w"/>
                                          </p:val>
                                        </p:tav>
                                      </p:tavLst>
                                    </p:anim>
                                    <p:anim calcmode="lin" valueType="num">
                                      <p:cBhvr>
                                        <p:cTn id="50" dur="1000" fill="hold"/>
                                        <p:tgtEl>
                                          <p:spTgt spid="44"/>
                                        </p:tgtEl>
                                        <p:attrNameLst>
                                          <p:attrName>ppt_h</p:attrName>
                                        </p:attrNameLst>
                                      </p:cBhvr>
                                      <p:tavLst>
                                        <p:tav tm="0">
                                          <p:val>
                                            <p:strVal val="#ppt_h"/>
                                          </p:val>
                                        </p:tav>
                                        <p:tav tm="100000">
                                          <p:val>
                                            <p:strVal val="#ppt_h"/>
                                          </p:val>
                                        </p:tav>
                                      </p:tavLst>
                                    </p:anim>
                                    <p:animEffect transition="in" filter="fade">
                                      <p:cBhvr>
                                        <p:cTn id="51" dur="1000"/>
                                        <p:tgtEl>
                                          <p:spTgt spid="44"/>
                                        </p:tgtEl>
                                      </p:cBhvr>
                                    </p:animEffect>
                                  </p:childTnLst>
                                </p:cTn>
                              </p:par>
                              <p:par>
                                <p:cTn id="52" presetID="55" presetClass="entr" presetSubtype="0" fill="hold" nodeType="withEffect">
                                  <p:stCondLst>
                                    <p:cond delay="0"/>
                                  </p:stCondLst>
                                  <p:childTnLst>
                                    <p:set>
                                      <p:cBhvr>
                                        <p:cTn id="53" dur="1" fill="hold">
                                          <p:stCondLst>
                                            <p:cond delay="0"/>
                                          </p:stCondLst>
                                        </p:cTn>
                                        <p:tgtEl>
                                          <p:spTgt spid="51"/>
                                        </p:tgtEl>
                                        <p:attrNameLst>
                                          <p:attrName>style.visibility</p:attrName>
                                        </p:attrNameLst>
                                      </p:cBhvr>
                                      <p:to>
                                        <p:strVal val="visible"/>
                                      </p:to>
                                    </p:set>
                                    <p:anim calcmode="lin" valueType="num">
                                      <p:cBhvr>
                                        <p:cTn id="54" dur="1000" fill="hold"/>
                                        <p:tgtEl>
                                          <p:spTgt spid="51"/>
                                        </p:tgtEl>
                                        <p:attrNameLst>
                                          <p:attrName>ppt_w</p:attrName>
                                        </p:attrNameLst>
                                      </p:cBhvr>
                                      <p:tavLst>
                                        <p:tav tm="0">
                                          <p:val>
                                            <p:strVal val="#ppt_w*0.70"/>
                                          </p:val>
                                        </p:tav>
                                        <p:tav tm="100000">
                                          <p:val>
                                            <p:strVal val="#ppt_w"/>
                                          </p:val>
                                        </p:tav>
                                      </p:tavLst>
                                    </p:anim>
                                    <p:anim calcmode="lin" valueType="num">
                                      <p:cBhvr>
                                        <p:cTn id="55" dur="1000" fill="hold"/>
                                        <p:tgtEl>
                                          <p:spTgt spid="51"/>
                                        </p:tgtEl>
                                        <p:attrNameLst>
                                          <p:attrName>ppt_h</p:attrName>
                                        </p:attrNameLst>
                                      </p:cBhvr>
                                      <p:tavLst>
                                        <p:tav tm="0">
                                          <p:val>
                                            <p:strVal val="#ppt_h"/>
                                          </p:val>
                                        </p:tav>
                                        <p:tav tm="100000">
                                          <p:val>
                                            <p:strVal val="#ppt_h"/>
                                          </p:val>
                                        </p:tav>
                                      </p:tavLst>
                                    </p:anim>
                                    <p:animEffect transition="in" filter="fade">
                                      <p:cBhvr>
                                        <p:cTn id="56" dur="1000"/>
                                        <p:tgtEl>
                                          <p:spTgt spid="51"/>
                                        </p:tgtEl>
                                      </p:cBhvr>
                                    </p:animEffect>
                                  </p:childTnLst>
                                </p:cTn>
                              </p:par>
                            </p:childTnLst>
                          </p:cTn>
                        </p:par>
                        <p:par>
                          <p:cTn id="57" fill="hold">
                            <p:stCondLst>
                              <p:cond delay="3000"/>
                            </p:stCondLst>
                            <p:childTnLst>
                              <p:par>
                                <p:cTn id="58" presetID="55" presetClass="entr" presetSubtype="0" fill="hold" grpId="0" nodeType="afterEffect">
                                  <p:stCondLst>
                                    <p:cond delay="0"/>
                                  </p:stCondLst>
                                  <p:childTnLst>
                                    <p:set>
                                      <p:cBhvr>
                                        <p:cTn id="59" dur="1" fill="hold">
                                          <p:stCondLst>
                                            <p:cond delay="0"/>
                                          </p:stCondLst>
                                        </p:cTn>
                                        <p:tgtEl>
                                          <p:spTgt spid="24"/>
                                        </p:tgtEl>
                                        <p:attrNameLst>
                                          <p:attrName>style.visibility</p:attrName>
                                        </p:attrNameLst>
                                      </p:cBhvr>
                                      <p:to>
                                        <p:strVal val="visible"/>
                                      </p:to>
                                    </p:set>
                                    <p:anim calcmode="lin" valueType="num">
                                      <p:cBhvr>
                                        <p:cTn id="60" dur="1000" fill="hold"/>
                                        <p:tgtEl>
                                          <p:spTgt spid="24"/>
                                        </p:tgtEl>
                                        <p:attrNameLst>
                                          <p:attrName>ppt_w</p:attrName>
                                        </p:attrNameLst>
                                      </p:cBhvr>
                                      <p:tavLst>
                                        <p:tav tm="0">
                                          <p:val>
                                            <p:strVal val="#ppt_w*0.70"/>
                                          </p:val>
                                        </p:tav>
                                        <p:tav tm="100000">
                                          <p:val>
                                            <p:strVal val="#ppt_w"/>
                                          </p:val>
                                        </p:tav>
                                      </p:tavLst>
                                    </p:anim>
                                    <p:anim calcmode="lin" valueType="num">
                                      <p:cBhvr>
                                        <p:cTn id="61" dur="1000" fill="hold"/>
                                        <p:tgtEl>
                                          <p:spTgt spid="24"/>
                                        </p:tgtEl>
                                        <p:attrNameLst>
                                          <p:attrName>ppt_h</p:attrName>
                                        </p:attrNameLst>
                                      </p:cBhvr>
                                      <p:tavLst>
                                        <p:tav tm="0">
                                          <p:val>
                                            <p:strVal val="#ppt_h"/>
                                          </p:val>
                                        </p:tav>
                                        <p:tav tm="100000">
                                          <p:val>
                                            <p:strVal val="#ppt_h"/>
                                          </p:val>
                                        </p:tav>
                                      </p:tavLst>
                                    </p:anim>
                                    <p:animEffect transition="in" filter="fade">
                                      <p:cBhvr>
                                        <p:cTn id="62" dur="1000"/>
                                        <p:tgtEl>
                                          <p:spTgt spid="24"/>
                                        </p:tgtEl>
                                      </p:cBhvr>
                                    </p:animEffect>
                                  </p:childTnLst>
                                </p:cTn>
                              </p:par>
                              <p:par>
                                <p:cTn id="63" presetID="55" presetClass="entr" presetSubtype="0" fill="hold" grpId="0" nodeType="with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p:cTn id="65" dur="1000" fill="hold"/>
                                        <p:tgtEl>
                                          <p:spTgt spid="25"/>
                                        </p:tgtEl>
                                        <p:attrNameLst>
                                          <p:attrName>ppt_w</p:attrName>
                                        </p:attrNameLst>
                                      </p:cBhvr>
                                      <p:tavLst>
                                        <p:tav tm="0">
                                          <p:val>
                                            <p:strVal val="#ppt_w*0.70"/>
                                          </p:val>
                                        </p:tav>
                                        <p:tav tm="100000">
                                          <p:val>
                                            <p:strVal val="#ppt_w"/>
                                          </p:val>
                                        </p:tav>
                                      </p:tavLst>
                                    </p:anim>
                                    <p:anim calcmode="lin" valueType="num">
                                      <p:cBhvr>
                                        <p:cTn id="66" dur="1000" fill="hold"/>
                                        <p:tgtEl>
                                          <p:spTgt spid="25"/>
                                        </p:tgtEl>
                                        <p:attrNameLst>
                                          <p:attrName>ppt_h</p:attrName>
                                        </p:attrNameLst>
                                      </p:cBhvr>
                                      <p:tavLst>
                                        <p:tav tm="0">
                                          <p:val>
                                            <p:strVal val="#ppt_h"/>
                                          </p:val>
                                        </p:tav>
                                        <p:tav tm="100000">
                                          <p:val>
                                            <p:strVal val="#ppt_h"/>
                                          </p:val>
                                        </p:tav>
                                      </p:tavLst>
                                    </p:anim>
                                    <p:animEffect transition="in" filter="fade">
                                      <p:cBhvr>
                                        <p:cTn id="67" dur="1000"/>
                                        <p:tgtEl>
                                          <p:spTgt spid="25"/>
                                        </p:tgtEl>
                                      </p:cBhvr>
                                    </p:animEffect>
                                  </p:childTnLst>
                                </p:cTn>
                              </p:par>
                              <p:par>
                                <p:cTn id="68" presetID="55" presetClass="entr" presetSubtype="0" fill="hold" grpId="0" nodeType="withEffect">
                                  <p:stCondLst>
                                    <p:cond delay="0"/>
                                  </p:stCondLst>
                                  <p:childTnLst>
                                    <p:set>
                                      <p:cBhvr>
                                        <p:cTn id="69" dur="1" fill="hold">
                                          <p:stCondLst>
                                            <p:cond delay="0"/>
                                          </p:stCondLst>
                                        </p:cTn>
                                        <p:tgtEl>
                                          <p:spTgt spid="31"/>
                                        </p:tgtEl>
                                        <p:attrNameLst>
                                          <p:attrName>style.visibility</p:attrName>
                                        </p:attrNameLst>
                                      </p:cBhvr>
                                      <p:to>
                                        <p:strVal val="visible"/>
                                      </p:to>
                                    </p:set>
                                    <p:anim calcmode="lin" valueType="num">
                                      <p:cBhvr>
                                        <p:cTn id="70" dur="1000" fill="hold"/>
                                        <p:tgtEl>
                                          <p:spTgt spid="31"/>
                                        </p:tgtEl>
                                        <p:attrNameLst>
                                          <p:attrName>ppt_w</p:attrName>
                                        </p:attrNameLst>
                                      </p:cBhvr>
                                      <p:tavLst>
                                        <p:tav tm="0">
                                          <p:val>
                                            <p:strVal val="#ppt_w*0.70"/>
                                          </p:val>
                                        </p:tav>
                                        <p:tav tm="100000">
                                          <p:val>
                                            <p:strVal val="#ppt_w"/>
                                          </p:val>
                                        </p:tav>
                                      </p:tavLst>
                                    </p:anim>
                                    <p:anim calcmode="lin" valueType="num">
                                      <p:cBhvr>
                                        <p:cTn id="71" dur="1000" fill="hold"/>
                                        <p:tgtEl>
                                          <p:spTgt spid="31"/>
                                        </p:tgtEl>
                                        <p:attrNameLst>
                                          <p:attrName>ppt_h</p:attrName>
                                        </p:attrNameLst>
                                      </p:cBhvr>
                                      <p:tavLst>
                                        <p:tav tm="0">
                                          <p:val>
                                            <p:strVal val="#ppt_h"/>
                                          </p:val>
                                        </p:tav>
                                        <p:tav tm="100000">
                                          <p:val>
                                            <p:strVal val="#ppt_h"/>
                                          </p:val>
                                        </p:tav>
                                      </p:tavLst>
                                    </p:anim>
                                    <p:animEffect transition="in" filter="fade">
                                      <p:cBhvr>
                                        <p:cTn id="72" dur="1000"/>
                                        <p:tgtEl>
                                          <p:spTgt spid="31"/>
                                        </p:tgtEl>
                                      </p:cBhvr>
                                    </p:animEffect>
                                  </p:childTnLst>
                                </p:cTn>
                              </p:par>
                              <p:par>
                                <p:cTn id="73" presetID="55" presetClass="entr" presetSubtype="0" fill="hold" grpId="0" nodeType="withEffect">
                                  <p:stCondLst>
                                    <p:cond delay="0"/>
                                  </p:stCondLst>
                                  <p:childTnLst>
                                    <p:set>
                                      <p:cBhvr>
                                        <p:cTn id="74" dur="1" fill="hold">
                                          <p:stCondLst>
                                            <p:cond delay="0"/>
                                          </p:stCondLst>
                                        </p:cTn>
                                        <p:tgtEl>
                                          <p:spTgt spid="33"/>
                                        </p:tgtEl>
                                        <p:attrNameLst>
                                          <p:attrName>style.visibility</p:attrName>
                                        </p:attrNameLst>
                                      </p:cBhvr>
                                      <p:to>
                                        <p:strVal val="visible"/>
                                      </p:to>
                                    </p:set>
                                    <p:anim calcmode="lin" valueType="num">
                                      <p:cBhvr>
                                        <p:cTn id="75" dur="1000" fill="hold"/>
                                        <p:tgtEl>
                                          <p:spTgt spid="33"/>
                                        </p:tgtEl>
                                        <p:attrNameLst>
                                          <p:attrName>ppt_w</p:attrName>
                                        </p:attrNameLst>
                                      </p:cBhvr>
                                      <p:tavLst>
                                        <p:tav tm="0">
                                          <p:val>
                                            <p:strVal val="#ppt_w*0.70"/>
                                          </p:val>
                                        </p:tav>
                                        <p:tav tm="100000">
                                          <p:val>
                                            <p:strVal val="#ppt_w"/>
                                          </p:val>
                                        </p:tav>
                                      </p:tavLst>
                                    </p:anim>
                                    <p:anim calcmode="lin" valueType="num">
                                      <p:cBhvr>
                                        <p:cTn id="76" dur="1000" fill="hold"/>
                                        <p:tgtEl>
                                          <p:spTgt spid="33"/>
                                        </p:tgtEl>
                                        <p:attrNameLst>
                                          <p:attrName>ppt_h</p:attrName>
                                        </p:attrNameLst>
                                      </p:cBhvr>
                                      <p:tavLst>
                                        <p:tav tm="0">
                                          <p:val>
                                            <p:strVal val="#ppt_h"/>
                                          </p:val>
                                        </p:tav>
                                        <p:tav tm="100000">
                                          <p:val>
                                            <p:strVal val="#ppt_h"/>
                                          </p:val>
                                        </p:tav>
                                      </p:tavLst>
                                    </p:anim>
                                    <p:animEffect transition="in" filter="fade">
                                      <p:cBhvr>
                                        <p:cTn id="77" dur="1000"/>
                                        <p:tgtEl>
                                          <p:spTgt spid="33"/>
                                        </p:tgtEl>
                                      </p:cBhvr>
                                    </p:animEffect>
                                  </p:childTnLst>
                                </p:cTn>
                              </p:par>
                              <p:par>
                                <p:cTn id="78" presetID="55" presetClass="entr" presetSubtype="0" fill="hold" grpId="0" nodeType="withEffect">
                                  <p:stCondLst>
                                    <p:cond delay="0"/>
                                  </p:stCondLst>
                                  <p:childTnLst>
                                    <p:set>
                                      <p:cBhvr>
                                        <p:cTn id="79" dur="1" fill="hold">
                                          <p:stCondLst>
                                            <p:cond delay="0"/>
                                          </p:stCondLst>
                                        </p:cTn>
                                        <p:tgtEl>
                                          <p:spTgt spid="39"/>
                                        </p:tgtEl>
                                        <p:attrNameLst>
                                          <p:attrName>style.visibility</p:attrName>
                                        </p:attrNameLst>
                                      </p:cBhvr>
                                      <p:to>
                                        <p:strVal val="visible"/>
                                      </p:to>
                                    </p:set>
                                    <p:anim calcmode="lin" valueType="num">
                                      <p:cBhvr>
                                        <p:cTn id="80" dur="1000" fill="hold"/>
                                        <p:tgtEl>
                                          <p:spTgt spid="39"/>
                                        </p:tgtEl>
                                        <p:attrNameLst>
                                          <p:attrName>ppt_w</p:attrName>
                                        </p:attrNameLst>
                                      </p:cBhvr>
                                      <p:tavLst>
                                        <p:tav tm="0">
                                          <p:val>
                                            <p:strVal val="#ppt_w*0.70"/>
                                          </p:val>
                                        </p:tav>
                                        <p:tav tm="100000">
                                          <p:val>
                                            <p:strVal val="#ppt_w"/>
                                          </p:val>
                                        </p:tav>
                                      </p:tavLst>
                                    </p:anim>
                                    <p:anim calcmode="lin" valueType="num">
                                      <p:cBhvr>
                                        <p:cTn id="81" dur="1000" fill="hold"/>
                                        <p:tgtEl>
                                          <p:spTgt spid="39"/>
                                        </p:tgtEl>
                                        <p:attrNameLst>
                                          <p:attrName>ppt_h</p:attrName>
                                        </p:attrNameLst>
                                      </p:cBhvr>
                                      <p:tavLst>
                                        <p:tav tm="0">
                                          <p:val>
                                            <p:strVal val="#ppt_h"/>
                                          </p:val>
                                        </p:tav>
                                        <p:tav tm="100000">
                                          <p:val>
                                            <p:strVal val="#ppt_h"/>
                                          </p:val>
                                        </p:tav>
                                      </p:tavLst>
                                    </p:anim>
                                    <p:animEffect transition="in" filter="fade">
                                      <p:cBhvr>
                                        <p:cTn id="82" dur="1000"/>
                                        <p:tgtEl>
                                          <p:spTgt spid="39"/>
                                        </p:tgtEl>
                                      </p:cBhvr>
                                    </p:animEffect>
                                  </p:childTnLst>
                                </p:cTn>
                              </p:par>
                              <p:par>
                                <p:cTn id="83" presetID="55" presetClass="entr" presetSubtype="0" fill="hold" grpId="0" nodeType="withEffect">
                                  <p:stCondLst>
                                    <p:cond delay="0"/>
                                  </p:stCondLst>
                                  <p:childTnLst>
                                    <p:set>
                                      <p:cBhvr>
                                        <p:cTn id="84" dur="1" fill="hold">
                                          <p:stCondLst>
                                            <p:cond delay="0"/>
                                          </p:stCondLst>
                                        </p:cTn>
                                        <p:tgtEl>
                                          <p:spTgt spid="42"/>
                                        </p:tgtEl>
                                        <p:attrNameLst>
                                          <p:attrName>style.visibility</p:attrName>
                                        </p:attrNameLst>
                                      </p:cBhvr>
                                      <p:to>
                                        <p:strVal val="visible"/>
                                      </p:to>
                                    </p:set>
                                    <p:anim calcmode="lin" valueType="num">
                                      <p:cBhvr>
                                        <p:cTn id="85" dur="1000" fill="hold"/>
                                        <p:tgtEl>
                                          <p:spTgt spid="42"/>
                                        </p:tgtEl>
                                        <p:attrNameLst>
                                          <p:attrName>ppt_w</p:attrName>
                                        </p:attrNameLst>
                                      </p:cBhvr>
                                      <p:tavLst>
                                        <p:tav tm="0">
                                          <p:val>
                                            <p:strVal val="#ppt_w*0.70"/>
                                          </p:val>
                                        </p:tav>
                                        <p:tav tm="100000">
                                          <p:val>
                                            <p:strVal val="#ppt_w"/>
                                          </p:val>
                                        </p:tav>
                                      </p:tavLst>
                                    </p:anim>
                                    <p:anim calcmode="lin" valueType="num">
                                      <p:cBhvr>
                                        <p:cTn id="86" dur="1000" fill="hold"/>
                                        <p:tgtEl>
                                          <p:spTgt spid="42"/>
                                        </p:tgtEl>
                                        <p:attrNameLst>
                                          <p:attrName>ppt_h</p:attrName>
                                        </p:attrNameLst>
                                      </p:cBhvr>
                                      <p:tavLst>
                                        <p:tav tm="0">
                                          <p:val>
                                            <p:strVal val="#ppt_h"/>
                                          </p:val>
                                        </p:tav>
                                        <p:tav tm="100000">
                                          <p:val>
                                            <p:strVal val="#ppt_h"/>
                                          </p:val>
                                        </p:tav>
                                      </p:tavLst>
                                    </p:anim>
                                    <p:animEffect transition="in" filter="fade">
                                      <p:cBhvr>
                                        <p:cTn id="87" dur="1000"/>
                                        <p:tgtEl>
                                          <p:spTgt spid="42"/>
                                        </p:tgtEl>
                                      </p:cBhvr>
                                    </p:animEffect>
                                  </p:childTnLst>
                                </p:cTn>
                              </p:par>
                              <p:par>
                                <p:cTn id="88" presetID="55" presetClass="entr" presetSubtype="0" fill="hold" grpId="0" nodeType="withEffect">
                                  <p:stCondLst>
                                    <p:cond delay="0"/>
                                  </p:stCondLst>
                                  <p:childTnLst>
                                    <p:set>
                                      <p:cBhvr>
                                        <p:cTn id="89" dur="1" fill="hold">
                                          <p:stCondLst>
                                            <p:cond delay="0"/>
                                          </p:stCondLst>
                                        </p:cTn>
                                        <p:tgtEl>
                                          <p:spTgt spid="49"/>
                                        </p:tgtEl>
                                        <p:attrNameLst>
                                          <p:attrName>style.visibility</p:attrName>
                                        </p:attrNameLst>
                                      </p:cBhvr>
                                      <p:to>
                                        <p:strVal val="visible"/>
                                      </p:to>
                                    </p:set>
                                    <p:anim calcmode="lin" valueType="num">
                                      <p:cBhvr>
                                        <p:cTn id="90" dur="1000" fill="hold"/>
                                        <p:tgtEl>
                                          <p:spTgt spid="49"/>
                                        </p:tgtEl>
                                        <p:attrNameLst>
                                          <p:attrName>ppt_w</p:attrName>
                                        </p:attrNameLst>
                                      </p:cBhvr>
                                      <p:tavLst>
                                        <p:tav tm="0">
                                          <p:val>
                                            <p:strVal val="#ppt_w*0.70"/>
                                          </p:val>
                                        </p:tav>
                                        <p:tav tm="100000">
                                          <p:val>
                                            <p:strVal val="#ppt_w"/>
                                          </p:val>
                                        </p:tav>
                                      </p:tavLst>
                                    </p:anim>
                                    <p:anim calcmode="lin" valueType="num">
                                      <p:cBhvr>
                                        <p:cTn id="91" dur="1000" fill="hold"/>
                                        <p:tgtEl>
                                          <p:spTgt spid="49"/>
                                        </p:tgtEl>
                                        <p:attrNameLst>
                                          <p:attrName>ppt_h</p:attrName>
                                        </p:attrNameLst>
                                      </p:cBhvr>
                                      <p:tavLst>
                                        <p:tav tm="0">
                                          <p:val>
                                            <p:strVal val="#ppt_h"/>
                                          </p:val>
                                        </p:tav>
                                        <p:tav tm="100000">
                                          <p:val>
                                            <p:strVal val="#ppt_h"/>
                                          </p:val>
                                        </p:tav>
                                      </p:tavLst>
                                    </p:anim>
                                    <p:animEffect transition="in" filter="fade">
                                      <p:cBhvr>
                                        <p:cTn id="92" dur="1000"/>
                                        <p:tgtEl>
                                          <p:spTgt spid="49"/>
                                        </p:tgtEl>
                                      </p:cBhvr>
                                    </p:animEffect>
                                  </p:childTnLst>
                                </p:cTn>
                              </p:par>
                              <p:par>
                                <p:cTn id="93" presetID="55" presetClass="entr" presetSubtype="0" fill="hold" grpId="0" nodeType="withEffect">
                                  <p:stCondLst>
                                    <p:cond delay="0"/>
                                  </p:stCondLst>
                                  <p:childTnLst>
                                    <p:set>
                                      <p:cBhvr>
                                        <p:cTn id="94" dur="1" fill="hold">
                                          <p:stCondLst>
                                            <p:cond delay="0"/>
                                          </p:stCondLst>
                                        </p:cTn>
                                        <p:tgtEl>
                                          <p:spTgt spid="58"/>
                                        </p:tgtEl>
                                        <p:attrNameLst>
                                          <p:attrName>style.visibility</p:attrName>
                                        </p:attrNameLst>
                                      </p:cBhvr>
                                      <p:to>
                                        <p:strVal val="visible"/>
                                      </p:to>
                                    </p:set>
                                    <p:anim calcmode="lin" valueType="num">
                                      <p:cBhvr>
                                        <p:cTn id="95" dur="1000" fill="hold"/>
                                        <p:tgtEl>
                                          <p:spTgt spid="58"/>
                                        </p:tgtEl>
                                        <p:attrNameLst>
                                          <p:attrName>ppt_w</p:attrName>
                                        </p:attrNameLst>
                                      </p:cBhvr>
                                      <p:tavLst>
                                        <p:tav tm="0">
                                          <p:val>
                                            <p:strVal val="#ppt_w*0.70"/>
                                          </p:val>
                                        </p:tav>
                                        <p:tav tm="100000">
                                          <p:val>
                                            <p:strVal val="#ppt_w"/>
                                          </p:val>
                                        </p:tav>
                                      </p:tavLst>
                                    </p:anim>
                                    <p:anim calcmode="lin" valueType="num">
                                      <p:cBhvr>
                                        <p:cTn id="96" dur="1000" fill="hold"/>
                                        <p:tgtEl>
                                          <p:spTgt spid="58"/>
                                        </p:tgtEl>
                                        <p:attrNameLst>
                                          <p:attrName>ppt_h</p:attrName>
                                        </p:attrNameLst>
                                      </p:cBhvr>
                                      <p:tavLst>
                                        <p:tav tm="0">
                                          <p:val>
                                            <p:strVal val="#ppt_h"/>
                                          </p:val>
                                        </p:tav>
                                        <p:tav tm="100000">
                                          <p:val>
                                            <p:strVal val="#ppt_h"/>
                                          </p:val>
                                        </p:tav>
                                      </p:tavLst>
                                    </p:anim>
                                    <p:animEffect transition="in" filter="fade">
                                      <p:cBhvr>
                                        <p:cTn id="97" dur="1000"/>
                                        <p:tgtEl>
                                          <p:spTgt spid="58"/>
                                        </p:tgtEl>
                                      </p:cBhvr>
                                    </p:animEffect>
                                  </p:childTnLst>
                                </p:cTn>
                              </p:par>
                            </p:childTnLst>
                          </p:cTn>
                        </p:par>
                      </p:childTnLst>
                    </p:cTn>
                  </p:par>
                  <p:par>
                    <p:cTn id="98" fill="hold">
                      <p:stCondLst>
                        <p:cond delay="indefinite"/>
                      </p:stCondLst>
                      <p:childTnLst>
                        <p:par>
                          <p:cTn id="99" fill="hold">
                            <p:stCondLst>
                              <p:cond delay="0"/>
                            </p:stCondLst>
                            <p:childTnLst>
                              <p:par>
                                <p:cTn id="100" presetID="55" presetClass="entr" presetSubtype="0" fill="hold" grpId="0" nodeType="clickEffect">
                                  <p:stCondLst>
                                    <p:cond delay="0"/>
                                  </p:stCondLst>
                                  <p:iterate type="lt">
                                    <p:tmPct val="57000"/>
                                  </p:iterate>
                                  <p:childTnLst>
                                    <p:set>
                                      <p:cBhvr>
                                        <p:cTn id="101" dur="1" fill="hold">
                                          <p:stCondLst>
                                            <p:cond delay="0"/>
                                          </p:stCondLst>
                                        </p:cTn>
                                        <p:tgtEl>
                                          <p:spTgt spid="15"/>
                                        </p:tgtEl>
                                        <p:attrNameLst>
                                          <p:attrName>style.visibility</p:attrName>
                                        </p:attrNameLst>
                                      </p:cBhvr>
                                      <p:to>
                                        <p:strVal val="visible"/>
                                      </p:to>
                                    </p:set>
                                    <p:anim calcmode="lin" valueType="num">
                                      <p:cBhvr>
                                        <p:cTn id="102" dur="1000" fill="hold"/>
                                        <p:tgtEl>
                                          <p:spTgt spid="15"/>
                                        </p:tgtEl>
                                        <p:attrNameLst>
                                          <p:attrName>ppt_w</p:attrName>
                                        </p:attrNameLst>
                                      </p:cBhvr>
                                      <p:tavLst>
                                        <p:tav tm="0">
                                          <p:val>
                                            <p:strVal val="#ppt_w*0.70"/>
                                          </p:val>
                                        </p:tav>
                                        <p:tav tm="100000">
                                          <p:val>
                                            <p:strVal val="#ppt_w"/>
                                          </p:val>
                                        </p:tav>
                                      </p:tavLst>
                                    </p:anim>
                                    <p:anim calcmode="lin" valueType="num">
                                      <p:cBhvr>
                                        <p:cTn id="103" dur="1000" fill="hold"/>
                                        <p:tgtEl>
                                          <p:spTgt spid="15"/>
                                        </p:tgtEl>
                                        <p:attrNameLst>
                                          <p:attrName>ppt_h</p:attrName>
                                        </p:attrNameLst>
                                      </p:cBhvr>
                                      <p:tavLst>
                                        <p:tav tm="0">
                                          <p:val>
                                            <p:strVal val="#ppt_h"/>
                                          </p:val>
                                        </p:tav>
                                        <p:tav tm="100000">
                                          <p:val>
                                            <p:strVal val="#ppt_h"/>
                                          </p:val>
                                        </p:tav>
                                      </p:tavLst>
                                    </p:anim>
                                    <p:animEffect transition="in" filter="fade">
                                      <p:cBhvr>
                                        <p:cTn id="104" dur="1000"/>
                                        <p:tgtEl>
                                          <p:spTgt spid="15"/>
                                        </p:tgtEl>
                                      </p:cBhvr>
                                    </p:animEffect>
                                  </p:childTnLst>
                                </p:cTn>
                              </p:par>
                            </p:childTnLst>
                          </p:cTn>
                        </p:par>
                      </p:childTnLst>
                    </p:cTn>
                  </p:par>
                  <p:par>
                    <p:cTn id="105" fill="hold">
                      <p:stCondLst>
                        <p:cond delay="indefinite"/>
                      </p:stCondLst>
                      <p:childTnLst>
                        <p:par>
                          <p:cTn id="106" fill="hold">
                            <p:stCondLst>
                              <p:cond delay="0"/>
                            </p:stCondLst>
                            <p:childTnLst>
                              <p:par>
                                <p:cTn id="107" presetID="55" presetClass="entr" presetSubtype="0" fill="hold" grpId="0" nodeType="clickEffect">
                                  <p:stCondLst>
                                    <p:cond delay="0"/>
                                  </p:stCondLst>
                                  <p:iterate type="lt">
                                    <p:tmPct val="57000"/>
                                  </p:iterate>
                                  <p:childTnLst>
                                    <p:set>
                                      <p:cBhvr>
                                        <p:cTn id="108" dur="1" fill="hold">
                                          <p:stCondLst>
                                            <p:cond delay="0"/>
                                          </p:stCondLst>
                                        </p:cTn>
                                        <p:tgtEl>
                                          <p:spTgt spid="23"/>
                                        </p:tgtEl>
                                        <p:attrNameLst>
                                          <p:attrName>style.visibility</p:attrName>
                                        </p:attrNameLst>
                                      </p:cBhvr>
                                      <p:to>
                                        <p:strVal val="visible"/>
                                      </p:to>
                                    </p:set>
                                    <p:anim calcmode="lin" valueType="num">
                                      <p:cBhvr>
                                        <p:cTn id="109" dur="1000" fill="hold"/>
                                        <p:tgtEl>
                                          <p:spTgt spid="23"/>
                                        </p:tgtEl>
                                        <p:attrNameLst>
                                          <p:attrName>ppt_w</p:attrName>
                                        </p:attrNameLst>
                                      </p:cBhvr>
                                      <p:tavLst>
                                        <p:tav tm="0">
                                          <p:val>
                                            <p:strVal val="#ppt_w*0.70"/>
                                          </p:val>
                                        </p:tav>
                                        <p:tav tm="100000">
                                          <p:val>
                                            <p:strVal val="#ppt_w"/>
                                          </p:val>
                                        </p:tav>
                                      </p:tavLst>
                                    </p:anim>
                                    <p:anim calcmode="lin" valueType="num">
                                      <p:cBhvr>
                                        <p:cTn id="110" dur="1000" fill="hold"/>
                                        <p:tgtEl>
                                          <p:spTgt spid="23"/>
                                        </p:tgtEl>
                                        <p:attrNameLst>
                                          <p:attrName>ppt_h</p:attrName>
                                        </p:attrNameLst>
                                      </p:cBhvr>
                                      <p:tavLst>
                                        <p:tav tm="0">
                                          <p:val>
                                            <p:strVal val="#ppt_h"/>
                                          </p:val>
                                        </p:tav>
                                        <p:tav tm="100000">
                                          <p:val>
                                            <p:strVal val="#ppt_h"/>
                                          </p:val>
                                        </p:tav>
                                      </p:tavLst>
                                    </p:anim>
                                    <p:animEffect transition="in" filter="fade">
                                      <p:cBhvr>
                                        <p:cTn id="111" dur="1000"/>
                                        <p:tgtEl>
                                          <p:spTgt spid="23"/>
                                        </p:tgtEl>
                                      </p:cBhvr>
                                    </p:animEffect>
                                  </p:childTnLst>
                                </p:cTn>
                              </p:par>
                            </p:childTnLst>
                          </p:cTn>
                        </p:par>
                      </p:childTnLst>
                    </p:cTn>
                  </p:par>
                  <p:par>
                    <p:cTn id="112" fill="hold">
                      <p:stCondLst>
                        <p:cond delay="indefinite"/>
                      </p:stCondLst>
                      <p:childTnLst>
                        <p:par>
                          <p:cTn id="113" fill="hold">
                            <p:stCondLst>
                              <p:cond delay="0"/>
                            </p:stCondLst>
                            <p:childTnLst>
                              <p:par>
                                <p:cTn id="114" presetID="55" presetClass="entr" presetSubtype="0" fill="hold" grpId="0" nodeType="clickEffect">
                                  <p:stCondLst>
                                    <p:cond delay="0"/>
                                  </p:stCondLst>
                                  <p:iterate type="lt">
                                    <p:tmPct val="57000"/>
                                  </p:iterate>
                                  <p:childTnLst>
                                    <p:set>
                                      <p:cBhvr>
                                        <p:cTn id="115" dur="1" fill="hold">
                                          <p:stCondLst>
                                            <p:cond delay="0"/>
                                          </p:stCondLst>
                                        </p:cTn>
                                        <p:tgtEl>
                                          <p:spTgt spid="29"/>
                                        </p:tgtEl>
                                        <p:attrNameLst>
                                          <p:attrName>style.visibility</p:attrName>
                                        </p:attrNameLst>
                                      </p:cBhvr>
                                      <p:to>
                                        <p:strVal val="visible"/>
                                      </p:to>
                                    </p:set>
                                    <p:anim calcmode="lin" valueType="num">
                                      <p:cBhvr>
                                        <p:cTn id="116" dur="1000" fill="hold"/>
                                        <p:tgtEl>
                                          <p:spTgt spid="29"/>
                                        </p:tgtEl>
                                        <p:attrNameLst>
                                          <p:attrName>ppt_w</p:attrName>
                                        </p:attrNameLst>
                                      </p:cBhvr>
                                      <p:tavLst>
                                        <p:tav tm="0">
                                          <p:val>
                                            <p:strVal val="#ppt_w*0.70"/>
                                          </p:val>
                                        </p:tav>
                                        <p:tav tm="100000">
                                          <p:val>
                                            <p:strVal val="#ppt_w"/>
                                          </p:val>
                                        </p:tav>
                                      </p:tavLst>
                                    </p:anim>
                                    <p:anim calcmode="lin" valueType="num">
                                      <p:cBhvr>
                                        <p:cTn id="117" dur="1000" fill="hold"/>
                                        <p:tgtEl>
                                          <p:spTgt spid="29"/>
                                        </p:tgtEl>
                                        <p:attrNameLst>
                                          <p:attrName>ppt_h</p:attrName>
                                        </p:attrNameLst>
                                      </p:cBhvr>
                                      <p:tavLst>
                                        <p:tav tm="0">
                                          <p:val>
                                            <p:strVal val="#ppt_h"/>
                                          </p:val>
                                        </p:tav>
                                        <p:tav tm="100000">
                                          <p:val>
                                            <p:strVal val="#ppt_h"/>
                                          </p:val>
                                        </p:tav>
                                      </p:tavLst>
                                    </p:anim>
                                    <p:animEffect transition="in" filter="fade">
                                      <p:cBhvr>
                                        <p:cTn id="118" dur="1000"/>
                                        <p:tgtEl>
                                          <p:spTgt spid="29"/>
                                        </p:tgtEl>
                                      </p:cBhvr>
                                    </p:animEffect>
                                  </p:childTnLst>
                                </p:cTn>
                              </p:par>
                            </p:childTnLst>
                          </p:cTn>
                        </p:par>
                      </p:childTnLst>
                    </p:cTn>
                  </p:par>
                  <p:par>
                    <p:cTn id="119" fill="hold">
                      <p:stCondLst>
                        <p:cond delay="indefinite"/>
                      </p:stCondLst>
                      <p:childTnLst>
                        <p:par>
                          <p:cTn id="120" fill="hold">
                            <p:stCondLst>
                              <p:cond delay="0"/>
                            </p:stCondLst>
                            <p:childTnLst>
                              <p:par>
                                <p:cTn id="121" presetID="55" presetClass="entr" presetSubtype="0" fill="hold" grpId="0" nodeType="clickEffect">
                                  <p:stCondLst>
                                    <p:cond delay="0"/>
                                  </p:stCondLst>
                                  <p:iterate type="lt">
                                    <p:tmPct val="57000"/>
                                  </p:iterate>
                                  <p:childTnLst>
                                    <p:set>
                                      <p:cBhvr>
                                        <p:cTn id="122" dur="1" fill="hold">
                                          <p:stCondLst>
                                            <p:cond delay="0"/>
                                          </p:stCondLst>
                                        </p:cTn>
                                        <p:tgtEl>
                                          <p:spTgt spid="34"/>
                                        </p:tgtEl>
                                        <p:attrNameLst>
                                          <p:attrName>style.visibility</p:attrName>
                                        </p:attrNameLst>
                                      </p:cBhvr>
                                      <p:to>
                                        <p:strVal val="visible"/>
                                      </p:to>
                                    </p:set>
                                    <p:anim calcmode="lin" valueType="num">
                                      <p:cBhvr>
                                        <p:cTn id="123" dur="1000" fill="hold"/>
                                        <p:tgtEl>
                                          <p:spTgt spid="34"/>
                                        </p:tgtEl>
                                        <p:attrNameLst>
                                          <p:attrName>ppt_w</p:attrName>
                                        </p:attrNameLst>
                                      </p:cBhvr>
                                      <p:tavLst>
                                        <p:tav tm="0">
                                          <p:val>
                                            <p:strVal val="#ppt_w*0.70"/>
                                          </p:val>
                                        </p:tav>
                                        <p:tav tm="100000">
                                          <p:val>
                                            <p:strVal val="#ppt_w"/>
                                          </p:val>
                                        </p:tav>
                                      </p:tavLst>
                                    </p:anim>
                                    <p:anim calcmode="lin" valueType="num">
                                      <p:cBhvr>
                                        <p:cTn id="124" dur="1000" fill="hold"/>
                                        <p:tgtEl>
                                          <p:spTgt spid="34"/>
                                        </p:tgtEl>
                                        <p:attrNameLst>
                                          <p:attrName>ppt_h</p:attrName>
                                        </p:attrNameLst>
                                      </p:cBhvr>
                                      <p:tavLst>
                                        <p:tav tm="0">
                                          <p:val>
                                            <p:strVal val="#ppt_h"/>
                                          </p:val>
                                        </p:tav>
                                        <p:tav tm="100000">
                                          <p:val>
                                            <p:strVal val="#ppt_h"/>
                                          </p:val>
                                        </p:tav>
                                      </p:tavLst>
                                    </p:anim>
                                    <p:animEffect transition="in" filter="fade">
                                      <p:cBhvr>
                                        <p:cTn id="125" dur="1000"/>
                                        <p:tgtEl>
                                          <p:spTgt spid="34"/>
                                        </p:tgtEl>
                                      </p:cBhvr>
                                    </p:animEffect>
                                  </p:childTnLst>
                                </p:cTn>
                              </p:par>
                            </p:childTnLst>
                          </p:cTn>
                        </p:par>
                      </p:childTnLst>
                    </p:cTn>
                  </p:par>
                  <p:par>
                    <p:cTn id="126" fill="hold">
                      <p:stCondLst>
                        <p:cond delay="indefinite"/>
                      </p:stCondLst>
                      <p:childTnLst>
                        <p:par>
                          <p:cTn id="127" fill="hold">
                            <p:stCondLst>
                              <p:cond delay="0"/>
                            </p:stCondLst>
                            <p:childTnLst>
                              <p:par>
                                <p:cTn id="128" presetID="55" presetClass="entr" presetSubtype="0" fill="hold" nodeType="clickEffect">
                                  <p:stCondLst>
                                    <p:cond delay="0"/>
                                  </p:stCondLst>
                                  <p:iterate type="lt">
                                    <p:tmPct val="57000"/>
                                  </p:iterate>
                                  <p:childTnLst>
                                    <p:set>
                                      <p:cBhvr>
                                        <p:cTn id="129" dur="1" fill="hold">
                                          <p:stCondLst>
                                            <p:cond delay="0"/>
                                          </p:stCondLst>
                                        </p:cTn>
                                        <p:tgtEl>
                                          <p:spTgt spid="40">
                                            <p:txEl>
                                              <p:pRg st="0" end="0"/>
                                            </p:txEl>
                                          </p:spTgt>
                                        </p:tgtEl>
                                        <p:attrNameLst>
                                          <p:attrName>style.visibility</p:attrName>
                                        </p:attrNameLst>
                                      </p:cBhvr>
                                      <p:to>
                                        <p:strVal val="visible"/>
                                      </p:to>
                                    </p:set>
                                    <p:anim calcmode="lin" valueType="num">
                                      <p:cBhvr>
                                        <p:cTn id="130" dur="1000" fill="hold"/>
                                        <p:tgtEl>
                                          <p:spTgt spid="40">
                                            <p:txEl>
                                              <p:pRg st="0" end="0"/>
                                            </p:txEl>
                                          </p:spTgt>
                                        </p:tgtEl>
                                        <p:attrNameLst>
                                          <p:attrName>ppt_w</p:attrName>
                                        </p:attrNameLst>
                                      </p:cBhvr>
                                      <p:tavLst>
                                        <p:tav tm="0">
                                          <p:val>
                                            <p:strVal val="#ppt_w*0.70"/>
                                          </p:val>
                                        </p:tav>
                                        <p:tav tm="100000">
                                          <p:val>
                                            <p:strVal val="#ppt_w"/>
                                          </p:val>
                                        </p:tav>
                                      </p:tavLst>
                                    </p:anim>
                                    <p:anim calcmode="lin" valueType="num">
                                      <p:cBhvr>
                                        <p:cTn id="131" dur="1000" fill="hold"/>
                                        <p:tgtEl>
                                          <p:spTgt spid="40">
                                            <p:txEl>
                                              <p:pRg st="0" end="0"/>
                                            </p:txEl>
                                          </p:spTgt>
                                        </p:tgtEl>
                                        <p:attrNameLst>
                                          <p:attrName>ppt_h</p:attrName>
                                        </p:attrNameLst>
                                      </p:cBhvr>
                                      <p:tavLst>
                                        <p:tav tm="0">
                                          <p:val>
                                            <p:strVal val="#ppt_h"/>
                                          </p:val>
                                        </p:tav>
                                        <p:tav tm="100000">
                                          <p:val>
                                            <p:strVal val="#ppt_h"/>
                                          </p:val>
                                        </p:tav>
                                      </p:tavLst>
                                    </p:anim>
                                    <p:animEffect transition="in" filter="fade">
                                      <p:cBhvr>
                                        <p:cTn id="132" dur="1000"/>
                                        <p:tgtEl>
                                          <p:spTgt spid="40">
                                            <p:txEl>
                                              <p:pRg st="0" end="0"/>
                                            </p:txEl>
                                          </p:spTgt>
                                        </p:tgtEl>
                                      </p:cBhvr>
                                    </p:animEffect>
                                  </p:childTnLst>
                                </p:cTn>
                              </p:par>
                            </p:childTnLst>
                          </p:cTn>
                        </p:par>
                      </p:childTnLst>
                    </p:cTn>
                  </p:par>
                  <p:par>
                    <p:cTn id="133" fill="hold">
                      <p:stCondLst>
                        <p:cond delay="indefinite"/>
                      </p:stCondLst>
                      <p:childTnLst>
                        <p:par>
                          <p:cTn id="134" fill="hold">
                            <p:stCondLst>
                              <p:cond delay="0"/>
                            </p:stCondLst>
                            <p:childTnLst>
                              <p:par>
                                <p:cTn id="135" presetID="55" presetClass="entr" presetSubtype="0" fill="hold" nodeType="clickEffect">
                                  <p:stCondLst>
                                    <p:cond delay="0"/>
                                  </p:stCondLst>
                                  <p:iterate type="lt">
                                    <p:tmPct val="57000"/>
                                  </p:iterate>
                                  <p:childTnLst>
                                    <p:set>
                                      <p:cBhvr>
                                        <p:cTn id="136" dur="1" fill="hold">
                                          <p:stCondLst>
                                            <p:cond delay="0"/>
                                          </p:stCondLst>
                                        </p:cTn>
                                        <p:tgtEl>
                                          <p:spTgt spid="43">
                                            <p:txEl>
                                              <p:pRg st="0" end="0"/>
                                            </p:txEl>
                                          </p:spTgt>
                                        </p:tgtEl>
                                        <p:attrNameLst>
                                          <p:attrName>style.visibility</p:attrName>
                                        </p:attrNameLst>
                                      </p:cBhvr>
                                      <p:to>
                                        <p:strVal val="visible"/>
                                      </p:to>
                                    </p:set>
                                    <p:anim calcmode="lin" valueType="num">
                                      <p:cBhvr>
                                        <p:cTn id="137" dur="1000" fill="hold"/>
                                        <p:tgtEl>
                                          <p:spTgt spid="43">
                                            <p:txEl>
                                              <p:pRg st="0" end="0"/>
                                            </p:txEl>
                                          </p:spTgt>
                                        </p:tgtEl>
                                        <p:attrNameLst>
                                          <p:attrName>ppt_w</p:attrName>
                                        </p:attrNameLst>
                                      </p:cBhvr>
                                      <p:tavLst>
                                        <p:tav tm="0">
                                          <p:val>
                                            <p:strVal val="#ppt_w*0.70"/>
                                          </p:val>
                                        </p:tav>
                                        <p:tav tm="100000">
                                          <p:val>
                                            <p:strVal val="#ppt_w"/>
                                          </p:val>
                                        </p:tav>
                                      </p:tavLst>
                                    </p:anim>
                                    <p:anim calcmode="lin" valueType="num">
                                      <p:cBhvr>
                                        <p:cTn id="138" dur="1000" fill="hold"/>
                                        <p:tgtEl>
                                          <p:spTgt spid="43">
                                            <p:txEl>
                                              <p:pRg st="0" end="0"/>
                                            </p:txEl>
                                          </p:spTgt>
                                        </p:tgtEl>
                                        <p:attrNameLst>
                                          <p:attrName>ppt_h</p:attrName>
                                        </p:attrNameLst>
                                      </p:cBhvr>
                                      <p:tavLst>
                                        <p:tav tm="0">
                                          <p:val>
                                            <p:strVal val="#ppt_h"/>
                                          </p:val>
                                        </p:tav>
                                        <p:tav tm="100000">
                                          <p:val>
                                            <p:strVal val="#ppt_h"/>
                                          </p:val>
                                        </p:tav>
                                      </p:tavLst>
                                    </p:anim>
                                    <p:animEffect transition="in" filter="fade">
                                      <p:cBhvr>
                                        <p:cTn id="139" dur="1000"/>
                                        <p:tgtEl>
                                          <p:spTgt spid="43">
                                            <p:txEl>
                                              <p:pRg st="0" end="0"/>
                                            </p:txEl>
                                          </p:spTgt>
                                        </p:tgtEl>
                                      </p:cBhvr>
                                    </p:animEffect>
                                  </p:childTnLst>
                                </p:cTn>
                              </p:par>
                            </p:childTnLst>
                          </p:cTn>
                        </p:par>
                      </p:childTnLst>
                    </p:cTn>
                  </p:par>
                  <p:par>
                    <p:cTn id="140" fill="hold">
                      <p:stCondLst>
                        <p:cond delay="indefinite"/>
                      </p:stCondLst>
                      <p:childTnLst>
                        <p:par>
                          <p:cTn id="141" fill="hold">
                            <p:stCondLst>
                              <p:cond delay="0"/>
                            </p:stCondLst>
                            <p:childTnLst>
                              <p:par>
                                <p:cTn id="142" presetID="55" presetClass="entr" presetSubtype="0" fill="hold" nodeType="clickEffect">
                                  <p:stCondLst>
                                    <p:cond delay="0"/>
                                  </p:stCondLst>
                                  <p:iterate type="lt">
                                    <p:tmPct val="57000"/>
                                  </p:iterate>
                                  <p:childTnLst>
                                    <p:set>
                                      <p:cBhvr>
                                        <p:cTn id="143" dur="1" fill="hold">
                                          <p:stCondLst>
                                            <p:cond delay="0"/>
                                          </p:stCondLst>
                                        </p:cTn>
                                        <p:tgtEl>
                                          <p:spTgt spid="50">
                                            <p:txEl>
                                              <p:pRg st="0" end="0"/>
                                            </p:txEl>
                                          </p:spTgt>
                                        </p:tgtEl>
                                        <p:attrNameLst>
                                          <p:attrName>style.visibility</p:attrName>
                                        </p:attrNameLst>
                                      </p:cBhvr>
                                      <p:to>
                                        <p:strVal val="visible"/>
                                      </p:to>
                                    </p:set>
                                    <p:anim calcmode="lin" valueType="num">
                                      <p:cBhvr>
                                        <p:cTn id="144" dur="1000" fill="hold"/>
                                        <p:tgtEl>
                                          <p:spTgt spid="50">
                                            <p:txEl>
                                              <p:pRg st="0" end="0"/>
                                            </p:txEl>
                                          </p:spTgt>
                                        </p:tgtEl>
                                        <p:attrNameLst>
                                          <p:attrName>ppt_w</p:attrName>
                                        </p:attrNameLst>
                                      </p:cBhvr>
                                      <p:tavLst>
                                        <p:tav tm="0">
                                          <p:val>
                                            <p:strVal val="#ppt_w*0.70"/>
                                          </p:val>
                                        </p:tav>
                                        <p:tav tm="100000">
                                          <p:val>
                                            <p:strVal val="#ppt_w"/>
                                          </p:val>
                                        </p:tav>
                                      </p:tavLst>
                                    </p:anim>
                                    <p:anim calcmode="lin" valueType="num">
                                      <p:cBhvr>
                                        <p:cTn id="145" dur="1000" fill="hold"/>
                                        <p:tgtEl>
                                          <p:spTgt spid="50">
                                            <p:txEl>
                                              <p:pRg st="0" end="0"/>
                                            </p:txEl>
                                          </p:spTgt>
                                        </p:tgtEl>
                                        <p:attrNameLst>
                                          <p:attrName>ppt_h</p:attrName>
                                        </p:attrNameLst>
                                      </p:cBhvr>
                                      <p:tavLst>
                                        <p:tav tm="0">
                                          <p:val>
                                            <p:strVal val="#ppt_h"/>
                                          </p:val>
                                        </p:tav>
                                        <p:tav tm="100000">
                                          <p:val>
                                            <p:strVal val="#ppt_h"/>
                                          </p:val>
                                        </p:tav>
                                      </p:tavLst>
                                    </p:anim>
                                    <p:animEffect transition="in" filter="fade">
                                      <p:cBhvr>
                                        <p:cTn id="146" dur="1000"/>
                                        <p:tgtEl>
                                          <p:spTgt spid="50">
                                            <p:txEl>
                                              <p:pRg st="0" end="0"/>
                                            </p:txEl>
                                          </p:spTgt>
                                        </p:tgtEl>
                                      </p:cBhvr>
                                    </p:animEffect>
                                  </p:childTnLst>
                                </p:cTn>
                              </p:par>
                            </p:childTnLst>
                          </p:cTn>
                        </p:par>
                      </p:childTnLst>
                    </p:cTn>
                  </p:par>
                  <p:par>
                    <p:cTn id="147" fill="hold">
                      <p:stCondLst>
                        <p:cond delay="indefinite"/>
                      </p:stCondLst>
                      <p:childTnLst>
                        <p:par>
                          <p:cTn id="148" fill="hold">
                            <p:stCondLst>
                              <p:cond delay="0"/>
                            </p:stCondLst>
                            <p:childTnLst>
                              <p:par>
                                <p:cTn id="149" presetID="55" presetClass="entr" presetSubtype="0" fill="hold" nodeType="clickEffect">
                                  <p:stCondLst>
                                    <p:cond delay="0"/>
                                  </p:stCondLst>
                                  <p:iterate type="lt">
                                    <p:tmPct val="57000"/>
                                  </p:iterate>
                                  <p:childTnLst>
                                    <p:set>
                                      <p:cBhvr>
                                        <p:cTn id="150" dur="1" fill="hold">
                                          <p:stCondLst>
                                            <p:cond delay="0"/>
                                          </p:stCondLst>
                                        </p:cTn>
                                        <p:tgtEl>
                                          <p:spTgt spid="61">
                                            <p:txEl>
                                              <p:pRg st="0" end="0"/>
                                            </p:txEl>
                                          </p:spTgt>
                                        </p:tgtEl>
                                        <p:attrNameLst>
                                          <p:attrName>style.visibility</p:attrName>
                                        </p:attrNameLst>
                                      </p:cBhvr>
                                      <p:to>
                                        <p:strVal val="visible"/>
                                      </p:to>
                                    </p:set>
                                    <p:anim calcmode="lin" valueType="num">
                                      <p:cBhvr>
                                        <p:cTn id="151" dur="1000" fill="hold"/>
                                        <p:tgtEl>
                                          <p:spTgt spid="61">
                                            <p:txEl>
                                              <p:pRg st="0" end="0"/>
                                            </p:txEl>
                                          </p:spTgt>
                                        </p:tgtEl>
                                        <p:attrNameLst>
                                          <p:attrName>ppt_w</p:attrName>
                                        </p:attrNameLst>
                                      </p:cBhvr>
                                      <p:tavLst>
                                        <p:tav tm="0">
                                          <p:val>
                                            <p:strVal val="#ppt_w*0.70"/>
                                          </p:val>
                                        </p:tav>
                                        <p:tav tm="100000">
                                          <p:val>
                                            <p:strVal val="#ppt_w"/>
                                          </p:val>
                                        </p:tav>
                                      </p:tavLst>
                                    </p:anim>
                                    <p:anim calcmode="lin" valueType="num">
                                      <p:cBhvr>
                                        <p:cTn id="152" dur="1000" fill="hold"/>
                                        <p:tgtEl>
                                          <p:spTgt spid="61">
                                            <p:txEl>
                                              <p:pRg st="0" end="0"/>
                                            </p:txEl>
                                          </p:spTgt>
                                        </p:tgtEl>
                                        <p:attrNameLst>
                                          <p:attrName>ppt_h</p:attrName>
                                        </p:attrNameLst>
                                      </p:cBhvr>
                                      <p:tavLst>
                                        <p:tav tm="0">
                                          <p:val>
                                            <p:strVal val="#ppt_h"/>
                                          </p:val>
                                        </p:tav>
                                        <p:tav tm="100000">
                                          <p:val>
                                            <p:strVal val="#ppt_h"/>
                                          </p:val>
                                        </p:tav>
                                      </p:tavLst>
                                    </p:anim>
                                    <p:animEffect transition="in" filter="fade">
                                      <p:cBhvr>
                                        <p:cTn id="153" dur="1000"/>
                                        <p:tgtEl>
                                          <p:spTgt spid="61">
                                            <p:txEl>
                                              <p:pRg st="0" end="0"/>
                                            </p:txEl>
                                          </p:spTgt>
                                        </p:tgtEl>
                                      </p:cBhvr>
                                    </p:animEffect>
                                  </p:childTnLst>
                                </p:cTn>
                              </p:par>
                            </p:childTnLst>
                          </p:cTn>
                        </p:par>
                        <p:par>
                          <p:cTn id="154" fill="hold">
                            <p:stCondLst>
                              <p:cond delay="3280"/>
                            </p:stCondLst>
                            <p:childTnLst>
                              <p:par>
                                <p:cTn id="155" presetID="55" presetClass="entr" presetSubtype="0" fill="hold" grpId="0" nodeType="afterEffect">
                                  <p:stCondLst>
                                    <p:cond delay="0"/>
                                  </p:stCondLst>
                                  <p:iterate type="lt">
                                    <p:tmPct val="57000"/>
                                  </p:iterate>
                                  <p:childTnLst>
                                    <p:set>
                                      <p:cBhvr>
                                        <p:cTn id="156" dur="1" fill="hold">
                                          <p:stCondLst>
                                            <p:cond delay="0"/>
                                          </p:stCondLst>
                                        </p:cTn>
                                        <p:tgtEl>
                                          <p:spTgt spid="62"/>
                                        </p:tgtEl>
                                        <p:attrNameLst>
                                          <p:attrName>style.visibility</p:attrName>
                                        </p:attrNameLst>
                                      </p:cBhvr>
                                      <p:to>
                                        <p:strVal val="visible"/>
                                      </p:to>
                                    </p:set>
                                    <p:anim calcmode="lin" valueType="num">
                                      <p:cBhvr>
                                        <p:cTn id="157" dur="1000" fill="hold"/>
                                        <p:tgtEl>
                                          <p:spTgt spid="62"/>
                                        </p:tgtEl>
                                        <p:attrNameLst>
                                          <p:attrName>ppt_w</p:attrName>
                                        </p:attrNameLst>
                                      </p:cBhvr>
                                      <p:tavLst>
                                        <p:tav tm="0">
                                          <p:val>
                                            <p:strVal val="#ppt_w*0.70"/>
                                          </p:val>
                                        </p:tav>
                                        <p:tav tm="100000">
                                          <p:val>
                                            <p:strVal val="#ppt_w"/>
                                          </p:val>
                                        </p:tav>
                                      </p:tavLst>
                                    </p:anim>
                                    <p:anim calcmode="lin" valueType="num">
                                      <p:cBhvr>
                                        <p:cTn id="158" dur="1000" fill="hold"/>
                                        <p:tgtEl>
                                          <p:spTgt spid="62"/>
                                        </p:tgtEl>
                                        <p:attrNameLst>
                                          <p:attrName>ppt_h</p:attrName>
                                        </p:attrNameLst>
                                      </p:cBhvr>
                                      <p:tavLst>
                                        <p:tav tm="0">
                                          <p:val>
                                            <p:strVal val="#ppt_h"/>
                                          </p:val>
                                        </p:tav>
                                        <p:tav tm="100000">
                                          <p:val>
                                            <p:strVal val="#ppt_h"/>
                                          </p:val>
                                        </p:tav>
                                      </p:tavLst>
                                    </p:anim>
                                    <p:animEffect transition="in" filter="fade">
                                      <p:cBhvr>
                                        <p:cTn id="159" dur="10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5" grpId="0"/>
      <p:bldP spid="23" grpId="0"/>
      <p:bldP spid="24" grpId="0"/>
      <p:bldP spid="25" grpId="0"/>
      <p:bldP spid="29" grpId="0"/>
      <p:bldP spid="31" grpId="0"/>
      <p:bldP spid="33" grpId="0"/>
      <p:bldP spid="34" grpId="0"/>
      <p:bldP spid="39" grpId="0"/>
      <p:bldP spid="42" grpId="0"/>
      <p:bldP spid="49" grpId="0"/>
      <p:bldP spid="58" grpId="0"/>
      <p:bldP spid="6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pPr/>
              <a:t>5</a:t>
            </a:fld>
            <a:endParaRPr lang="cs-CZ"/>
          </a:p>
        </p:txBody>
      </p:sp>
      <p:sp>
        <p:nvSpPr>
          <p:cNvPr id="4" name="Nadpis 3"/>
          <p:cNvSpPr>
            <a:spLocks noGrp="1"/>
          </p:cNvSpPr>
          <p:nvPr>
            <p:ph type="title"/>
          </p:nvPr>
        </p:nvSpPr>
        <p:spPr>
          <a:xfrm>
            <a:off x="457200" y="338328"/>
            <a:ext cx="8229600" cy="1146456"/>
          </a:xfrm>
        </p:spPr>
        <p:txBody>
          <a:bodyPr>
            <a:normAutofit fontScale="90000"/>
          </a:bodyPr>
          <a:lstStyle/>
          <a:p>
            <a:r>
              <a:rPr lang="cs-CZ" b="1" dirty="0" smtClean="0">
                <a:solidFill>
                  <a:schemeClr val="tx1"/>
                </a:solidFill>
                <a:latin typeface="Times New Roman" pitchFamily="18" charset="0"/>
                <a:cs typeface="Times New Roman" pitchFamily="18" charset="0"/>
              </a:rPr>
              <a:t>NEHODÍCÍ ŠKRTNĚTE A ODŮVODNĚTE</a:t>
            </a:r>
            <a:endParaRPr lang="cs-CZ" b="1" dirty="0">
              <a:solidFill>
                <a:schemeClr val="tx1"/>
              </a:solidFill>
              <a:latin typeface="Times New Roman" pitchFamily="18" charset="0"/>
              <a:cs typeface="Times New Roman" pitchFamily="18" charset="0"/>
            </a:endParaRPr>
          </a:p>
        </p:txBody>
      </p:sp>
      <p:sp>
        <p:nvSpPr>
          <p:cNvPr id="5" name="TextovéPole 4"/>
          <p:cNvSpPr txBox="1"/>
          <p:nvPr/>
        </p:nvSpPr>
        <p:spPr>
          <a:xfrm>
            <a:off x="179512" y="4653136"/>
            <a:ext cx="2880320"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T. G. MASARYK</a:t>
            </a:r>
            <a:endParaRPr lang="cs-CZ" sz="2400" b="1" dirty="0">
              <a:latin typeface="Times New Roman" pitchFamily="18" charset="0"/>
              <a:cs typeface="Times New Roman" pitchFamily="18" charset="0"/>
            </a:endParaRPr>
          </a:p>
        </p:txBody>
      </p:sp>
      <p:sp>
        <p:nvSpPr>
          <p:cNvPr id="6" name="TextovéPole 5"/>
          <p:cNvSpPr txBox="1"/>
          <p:nvPr/>
        </p:nvSpPr>
        <p:spPr>
          <a:xfrm>
            <a:off x="2699792" y="4653136"/>
            <a:ext cx="1584176"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E. BENEŠ</a:t>
            </a:r>
            <a:endParaRPr lang="cs-CZ" sz="2400" b="1" dirty="0">
              <a:latin typeface="Times New Roman" pitchFamily="18" charset="0"/>
              <a:cs typeface="Times New Roman" pitchFamily="18" charset="0"/>
            </a:endParaRPr>
          </a:p>
        </p:txBody>
      </p:sp>
      <p:sp>
        <p:nvSpPr>
          <p:cNvPr id="7" name="TextovéPole 6"/>
          <p:cNvSpPr txBox="1"/>
          <p:nvPr/>
        </p:nvSpPr>
        <p:spPr>
          <a:xfrm>
            <a:off x="6516216" y="4653136"/>
            <a:ext cx="2627784"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M. R. ŠTEFÁNIK</a:t>
            </a:r>
            <a:endParaRPr lang="cs-CZ" sz="2400" b="1" dirty="0">
              <a:latin typeface="Times New Roman" pitchFamily="18" charset="0"/>
              <a:cs typeface="Times New Roman" pitchFamily="18" charset="0"/>
            </a:endParaRPr>
          </a:p>
        </p:txBody>
      </p:sp>
      <p:sp>
        <p:nvSpPr>
          <p:cNvPr id="8" name="TextovéPole 7"/>
          <p:cNvSpPr txBox="1"/>
          <p:nvPr/>
        </p:nvSpPr>
        <p:spPr>
          <a:xfrm>
            <a:off x="4499992" y="4653136"/>
            <a:ext cx="1997663"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K. KRAMÁŘ</a:t>
            </a:r>
            <a:endParaRPr lang="cs-CZ" sz="2400" b="1" dirty="0">
              <a:latin typeface="Times New Roman" pitchFamily="18" charset="0"/>
              <a:cs typeface="Times New Roman" pitchFamily="18" charset="0"/>
            </a:endParaRPr>
          </a:p>
        </p:txBody>
      </p:sp>
      <p:sp>
        <p:nvSpPr>
          <p:cNvPr id="9" name="TextovéPole 8"/>
          <p:cNvSpPr txBox="1"/>
          <p:nvPr/>
        </p:nvSpPr>
        <p:spPr>
          <a:xfrm>
            <a:off x="611560" y="5517232"/>
            <a:ext cx="7997702" cy="461665"/>
          </a:xfrm>
          <a:prstGeom prst="rect">
            <a:avLst/>
          </a:prstGeom>
          <a:noFill/>
        </p:spPr>
        <p:txBody>
          <a:bodyPr wrap="none" rtlCol="0">
            <a:spAutoFit/>
          </a:bodyPr>
          <a:lstStyle/>
          <a:p>
            <a:r>
              <a:rPr lang="cs-CZ" sz="2400" b="1" dirty="0" smtClean="0">
                <a:latin typeface="Times New Roman" pitchFamily="18" charset="0"/>
                <a:cs typeface="Times New Roman" pitchFamily="18" charset="0"/>
              </a:rPr>
              <a:t>Důvod: K. Kramář – domácí odboj, zbylí: zahraniční odboj</a:t>
            </a:r>
            <a:endParaRPr lang="cs-CZ" sz="2400" b="1" dirty="0">
              <a:latin typeface="Times New Roman" pitchFamily="18" charset="0"/>
              <a:cs typeface="Times New Roman" pitchFamily="18" charset="0"/>
            </a:endParaRPr>
          </a:p>
        </p:txBody>
      </p:sp>
      <p:pic>
        <p:nvPicPr>
          <p:cNvPr id="2050" name="Picture 2" descr="http://www.narmyslenka.cz/image/200707080902_masaryk.jpg">
            <a:hlinkClick r:id="rId2"/>
          </p:cNvPr>
          <p:cNvPicPr>
            <a:picLocks noChangeAspect="1" noChangeArrowheads="1"/>
          </p:cNvPicPr>
          <p:nvPr/>
        </p:nvPicPr>
        <p:blipFill>
          <a:blip r:embed="rId3" cstate="print"/>
          <a:srcRect/>
          <a:stretch>
            <a:fillRect/>
          </a:stretch>
        </p:blipFill>
        <p:spPr bwMode="auto">
          <a:xfrm>
            <a:off x="251520" y="1988840"/>
            <a:ext cx="2232247" cy="2573388"/>
          </a:xfrm>
          <a:prstGeom prst="rect">
            <a:avLst/>
          </a:prstGeom>
          <a:noFill/>
        </p:spPr>
      </p:pic>
      <p:pic>
        <p:nvPicPr>
          <p:cNvPr id="2052" name="Picture 4" descr="http://upload.wikimedia.org/wikipedia/commons/thumb/9/98/Edvard_Bene%C5%A1.jpg/195px-Edvard_Bene%C5%A1.jpg">
            <a:hlinkClick r:id="rId4"/>
          </p:cNvPr>
          <p:cNvPicPr>
            <a:picLocks noChangeAspect="1" noChangeArrowheads="1"/>
          </p:cNvPicPr>
          <p:nvPr/>
        </p:nvPicPr>
        <p:blipFill>
          <a:blip r:embed="rId5" cstate="print"/>
          <a:srcRect/>
          <a:stretch>
            <a:fillRect/>
          </a:stretch>
        </p:blipFill>
        <p:spPr bwMode="auto">
          <a:xfrm>
            <a:off x="2627784" y="1988840"/>
            <a:ext cx="2030104" cy="2592288"/>
          </a:xfrm>
          <a:prstGeom prst="rect">
            <a:avLst/>
          </a:prstGeom>
          <a:noFill/>
        </p:spPr>
      </p:pic>
      <p:pic>
        <p:nvPicPr>
          <p:cNvPr id="2056" name="Picture 8" descr="http://img.radio.cz/pictures/c/osobnosti/kramar/kramar2.jpg">
            <a:hlinkClick r:id="rId6"/>
          </p:cNvPr>
          <p:cNvPicPr>
            <a:picLocks noChangeAspect="1" noChangeArrowheads="1"/>
          </p:cNvPicPr>
          <p:nvPr/>
        </p:nvPicPr>
        <p:blipFill>
          <a:blip r:embed="rId7" cstate="print"/>
          <a:srcRect/>
          <a:stretch>
            <a:fillRect/>
          </a:stretch>
        </p:blipFill>
        <p:spPr bwMode="auto">
          <a:xfrm>
            <a:off x="4860032" y="1916832"/>
            <a:ext cx="1961138" cy="2592288"/>
          </a:xfrm>
          <a:prstGeom prst="rect">
            <a:avLst/>
          </a:prstGeom>
          <a:noFill/>
        </p:spPr>
      </p:pic>
      <p:sp>
        <p:nvSpPr>
          <p:cNvPr id="17" name="TextovéPole 16"/>
          <p:cNvSpPr txBox="1"/>
          <p:nvPr/>
        </p:nvSpPr>
        <p:spPr>
          <a:xfrm>
            <a:off x="611560" y="1556792"/>
            <a:ext cx="1224136"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Obr. 1:</a:t>
            </a:r>
            <a:endParaRPr lang="cs-CZ" sz="2400" b="1" dirty="0">
              <a:latin typeface="Times New Roman" pitchFamily="18" charset="0"/>
              <a:cs typeface="Times New Roman" pitchFamily="18" charset="0"/>
            </a:endParaRPr>
          </a:p>
        </p:txBody>
      </p:sp>
      <p:sp>
        <p:nvSpPr>
          <p:cNvPr id="2058" name="AutoShape 10" descr="data:image/jpeg;base64,/9j/4AAQSkZJRgABAQAAAQABAAD/2wCEAAkGBhQSERQUExQWFRUVGBcXFxQYGBcYGBcYHRcVFxccGBwXHSYeGBojGRcUHy8gJScpLCwsFR4xNTAqNSYrLCkBCQoKDgwOGg8PGi0cHx8sLCkpKSkpKSkpLCksKSkpKSksKSkpLCwpKSwpKSkpKSkpKSwpKSksKSksKSwsLCkpKf/AABEIAQEAxAMBIgACEQEDEQH/xAAbAAABBQEBAAAAAAAAAAAAAAADAAIEBQYBB//EAEMQAAEDAgQDBgMFBgQEBwAAAAEAAhEDIQQSMUEFUWEGEyJxgZEyocEzQrHR8AcjUnLh8RSCssI0U2JzFRZDkqKzw//EABkBAAMBAQEAAAAAAAAAAAAAAAIDBAEABf/EACYRAAICAgICAwEBAAMBAAAAAAABAhEDIRIxBEETMlEiFGFxgQX/2gAMAwEAAhEDEQA/AM1miEwOuENzl1huhaLETKYJFt0R40CCKtt/xSNYhKY+NBGohbAgXUdrt1JD7c0EhsQDxZR3OU/uHOHwnnP6CBRwbc4DnbBzoE5QZ66wNOoQJoNwY1hXMyPUqUg4tYHaTmcdpIFo1Os3+qTg3l6kldYyGKwTHo7KqVPITcfMj8CpRoM5Xtv1QOQ5YHRGdU5JtOqN9lMOGp7yDysfxQ+4p6Au5bLlJAywSG03BIFdqYVg0ef/AGz85+aNRwLiRdsRrMLeSFvFL8HNNk6m9DqUHiTlOUbwSJtuE1rkaFtB4vKMAos/0ThUhGgdBybEKM+mn57+fsuZhB5rUwGkRw+/1Xc17INSxSLoTRHQYDmkgtqQkuN0V2WJXALp4ATPvImLSDMCT04NubpgMlKY6g2HpSR1MLTN4ayiLeJ25N/YLPYM+MEWuP6LUYtvitupMz3Rd40U9so+IVXuMbKrBI70jYD/AEwtHiKGXVZ2pUANcG0sETa912N2OzaSdnMNhpft8A/1f2Uo4a/OPaFGoYxmamcw+Ag9DY3R6nFGA2/CyZLkDjlH9OOox5ooJAn9fNRRj2ONj63+a5XrtFp9BBQ1Y9ZI/pKe+Wkg3URhM2/OE0vEa9bx66lDp1AdDPUXCJRN5KyY2obTb9XlSqbiTOwtZQWNB1Jny0Ri4C0n9f2WUZbJ1Kq4b+Em9yL7TzFt+aDWufDyB9yfyUevVEAT+tB859k9tUR+up+qJRJcrQSrMBM7xNe+SPVDf0TUiNsm0njRPIAUWg3mj1H7eS5nJ6A1xyQnNspWWBfkoT3JkWKkcgbpLkpIgSPlsuNHRHjTyTRZCzUjrAU8U94XPILhdb8UtjUFo1gHA8vzBWkfXq1HFtCmeXex8LolpM2DSNzz0WVDLhLtHxaq2lka4huQyxhLXd4SGte52rxBiBAkRBiUmUOTDeRwi6KrjfaOqHuZUeQ5pLfDcSCQbiBqDzVKOKOJNnVN+R+V1O/wpYMhLnEXMskSdcu7gCPikb25toPw5y56r2ZjBIpgZTH3szjbYKlJRXRC5Tl2yEzFvJ+yJI1GZ/0Vnh+15ptLDhaecw0PcTLbjZzSD5lBPGqFIuDWOrWEPc/L4rfda0W2v8lTYttWp+8c0wSGyBadgIRVy7QDdez0DH9vTTLmOwGHDhrBG/nTv/VUHGu1D3HIaDKbrXbFwYiIaLdVN7KcRc6o2ligzwjwh7AXvtFnE6gaAzojdsOzFMYduIw7v3TnGxv3ZAcAJkkAkEQdDHOAi4xkk0NqXG0yhfxSpQOWrRNrQTEaW3RBx+wcWua0nXKCOt4EqF/gqrw3PlAd/EYdtBjmRHmmig5xFImALazlA3LbakRqn1EBZJr2XmD7Q0QDmcSTvEfIHmpNHjFGSHVQOhGUjzlVLsS2mAymxuYwDF7x1m+8aeahVsWHEsfcgkTlFoGoIgm8iDIPRB8aY/8A0zj7Ne3ENcS+xBHhi4EWAPpJ8yn1XHUCx0IWMBAIyOcIFzJseomJ6K74Nj3uLmuuYBB+X1WvHWwo+Tz/AJZdFp15p7GpjX29FwvQoJsNTMFPFYXUdr+aG98FbQNkoVbEILxZDbUT6jpCJKjm7GBJJreqS0GwYdJSAuk0DyQ3O8UIWaiQ02XGi6ECn0ndEtjESC1P4jw01K7XUWg1A4Ma1pB0a0CT9w/aEzBgmLwmYe72i9yB80PifH6bQ5zWljxnptOhaHkiq62ovlb1BnYle+WjclcDJY6kW1fCS/NmjU5sr3A9SDEp2HxTshi7TIc3UsN5Fxr108lDZinuqQxhc3QATMWuDsbSplHsvjahNVlF0TN3MbMaSHOEqutHn8kmNxOFpPByNZTcQ2AXOERqd5J9kqFJ5HduyZQLVARtoekdVLxfBcSAC/DNmLnvGfKH/RVzGllRpqUwGNnwsI1ixMuN5j2XUzeUbDcQc1zRnfmmcuWMgNrZjALue2qsMLxaqcIzCUnOqVXu+BsOFJjXZhcC5MAzeBOiqMgqOLu8pU5F2EuOb2bH9lJ4fxStQJ7htIOcIztkOHlnNr9ELg2juass6vY8YUVTiiXvb8IYZp3bY1HEgt8VgDGiqalCm6m1rGuDh/6hknyF4ieSl1MRiahzvpd4Tdz3VG53H3ygWFsqivxLyHtqNqUw4DN3YDg6LjNJtqdCsipLsLlGtFdRw780EGGnxHYb3OmilsxFN1yAx1pcNfblNvUIdfiQDclNhAiCXauP8WtifawSq0wS0DKYaCI0g7Gd5+ab2K66E10dR6f7ZU7glSK38zT+aj1qGVrpIE6Dr16xJhSOHNiuwAWFvcf2Wvo6K/pGlabBPOyTBZdDbJBecz8k13VciD5rj7ogTrH6Jz3ILQnOeiMO96khkJLaBJDWoDmXRg5MLkpjEFaxWOH4K8s7yplpUYJ76oYZHSPE72VY2tzuFTcc4RXrODu8NXLZrXu8TG8gXWjoEKSb2bNyS/lFhje0eHovhjqlYtMipThjDuIzy7lsqbinbB9VzHClSYabQ1haHEtA6uJBPooFfgldutN3mL/gVN4T2LxWIYX06L3AEjSLiOZCcuEdkcpZJaZFx/a3GVm5aleo5vKw2j7oCqKjXG5v53/FabFdj8RS+0pOb7fQlRRwJ50BPOy3nF+wPil+FGyjOwTxh1psD2UqO0YT5n+quML+z+o7VrW+aF5oL2Nj4836MEMOuuw3qvVsJ+z5g+M+0I3/AJVwzSAb85clPyoDV4cv08j/AMD+oRKOEcDYkeRP0Xsz+x+GLSRTHnJ/NVQ4HQaYLB7nT3WLyos3/HL9PPKnEcTGU1XERoYP4hRcx3Y1xO5Bn5EL1T/wWh/yWewKzna3BNp5Q1jQTyAFtEcM6k6SBn4jhHk2YxtMTJaQeh/NTOFOIrM6uEodRpBvqi4Op42nqFQ+iRdm2LQmPdCI1xIn2KBWq3UqPTkccb6IL0QVp6Ibn/1RoWcBSSkJQjQI1xSTc0JIgbC8kNxiUUhCquulsMexm6N3saIdN4hdqNSmNTCivzW14Fx1mFwDqtQOd43EMaLus2YmwHUnZYAFaGgW18A+mR9m6Y6HcgagSTHRJmgvsqI3Fv2j08QIZRcHSZc6IibCxuYVp2ZrsfrTN7y6InosbiKNAEd3RqFkxndUGb4spdlawwN4EmOatuA4OszEUsod3T3uZJ0hl3kEchBuBqinjjx/kXjySTqRscTie6Zm1AsT6wD5LF9oONYsH909vikjICT5XXoDYAP691HdhhBcGjNtspITUXtWVyjyVXR5rw041zs1WrVa3+JzwwD38+SvMHgwXlxHf+H4hUpPOa8mAQ7laFOrcODnPbXIzuju3QXNaJ0MxOa86IuF7INaWycwp0yylockmfiBkwSSBA80+U4tb0TqMoOlsn4PFNyghzrwIMmOhGyHicMC7wtlXWC4WBTbnlzoglxk+qc6gNAFLdPRWpozL6mXZZntU4Ocxw5RGy2HF6I91nMZwcVYvEaKnC0nbAzK40ijwnZWrivs2xH3jYK/o/s8o0mgValR9U/dpOAA8y5q02ExAo0gAIAAAjkB9botPDgMNWSXubMWgeXSEcs8n10Kj40F2ZbF4Q0zBBAsL3I5SRa6jVGyR+CvOOXpsdqYIPUWP4x7qka3RNg7Vg5Ek6I76UFcc2QpFSjsgtpQmoU9A2N2ITy1EybpFiIXZGfTSRywJIgQLWptRqTKqbUehkjUOBiLWRXaXQRVTu8nRKY1HB0Wz/Zxg+8q1GmIyyeWo/MrIhui3v7KSA/EHfK0ekmUuVNbCk2k6C9quD0GvY2nQyFgs5hDAZ2dAk89VG4Nw99KlULyYBDKbSbNkl1SANJ8M781sMYWvfp62VX2jZkZRaBE5j7kfNSuTaaDx06VbKV7zKfTMoFV+Q30T6eKEiLylUWixvDS6416qx4awBosAeghFw9QESNeS5VbuEN+hTd6JDqiDG6VN1kzEOssBSKTir5PkquVOxwuVWgQ5Vw6Ol2ah1Fnc05ALjB8gq3HxSqsyWa6JaNAI8VjsrFlQd215aXW2NhFvVUOIqh5c4k8jmN45SdkMVsLpETGVJYG62gdBOY/7QoTGaJ9WrmcSBZcB3VkVSJZu2EDEKtSXc8FcqOEIkAwTRddc26E990jV3TKFWBe6CkhPqXSRgWNbcJmW6I0QFwFCwkPa2UWjTQc3qpFC6TIdEdVctD+zvFZa9VvNk+zh+az9QSrTsfUy4of9Qc35T9Eqf1YyrZ6L3+5WU47x6asPcPA4hrTblz1Gl1ssDg8wM80TjnDKD6ZY9jXGIkgSLbHUKOK/TvkUZUkYYcfa6xpvd/IwuHvoiscKjqfdjU3sRA1M8kbs7RNNrmAkgGxJJt9FaioG8p8l0qT0UcmJlHKZCKIKjjFLorj3Sdg9jyo2IqpVn8ioNWrqiSGJELGHcqqqV7qXi3SPVVNc32VeNC8jLlvaMUKWSo0kGS0i+t7qifxIVZyzckmfw9Fb8ZwIfhmHQgBZzAUfCCOZToRjVk85STr0WRIhMzlNDQnU2xeUxGHKrPdNgx5Ivmm1AtTMaIWbVdD7Ib9SuZk5CAZKS6WpIgaFUdYJjinPTJWM1dhaZR6D4UKUambpLQ2LJD3KXwquGVqb/4XAnym/wAlXZkZjv6pcloYmex/4wU2k7arI4vtq6o6KVPNJhzjMDS3K97ko3AOMd7RDTdzRBHMc/1yUXHYSm0RkEXMBotzPuoUqbTHRx+xlLiFVvw902TJBe0z+SkM4jXdYMoP8qkR7AqiOKZngC/KB8lb4HHRaCPMXWtUM7COOIgkU6YP85P0RmVnn4gARyMpOxJcLQmOqwEASVBKlSyhVX+6HiMTfmoOJ4gANbo1E1s7ijqqjEHM6AlieJDqpHCsGftHb6ST7qmK4q2TyfJ0idxbERRDeTQPkqTBgtYJBE3916Bguxgyd/jCGUGjNlmCeWbkDa2pmIVDxzijMVWqOptytAhnhDSQwb8jG3RPxY3xJcuaKmkUrLorUCnc26KTU0ELGNs4GWQ3viQnh8eaj1XrkgZMi1jdAe5HrlAcJhURESOGokmEpIgLHuTAbrrimEwUDDR1xSQ3uSzWQMNBHPupLKllEDUdgS2HEncP4k6k8PGoPoei9I4f3OIa1/3TqOR3BuvLGwrzs9xd1Iubctdfy8vRTZYXtD4P0b/GVqVm02BrW9Ln1UVxbayzFftI0HXfe0IdTtYyLH1SPjk9jlxiqs0GJxLBMESs9juJ3N1UY3tDM5TMqrrYtzrkwPmnQwv2BLKl0WeJ4jrBn6KsqYguKHTpFxAAJJsOZJ0AW94X2CbQp/4jHu7qmIPdD4nTo13Ik2ge6qjD0iWeT22UPZvsxUxLwA0kCCeQ5SfRbnE8RwfDQAYr4kT4RcMMaOvDR7nos3xzt094NLCNGHo3Ay/G8bFztvIXublZkUDJJknn+aqx+Pu5EWXyrVR0WfGO0VfFumq8kXysEBrQTMQNYtc8kHhzsr2nqPbf5LlOhbqiilEK1R1RA5bs6+hle4cifx/JFfpCfjGaO3Iv56KOalvqvJmqlR7mKXKCYyJQKzBaEQVIKZVXI1kSoLaITQpFYWUXMnITI7lSXCEkQI1yG7VFQ3LGYCckxdK60IWGgglHY1DYxHphKY2J2nTJ6ozGEITHqQ18pTGI1/Y3suzEtqGs0OBYQwGZziDIjzj1WO7RcEfhyCLscSBPxNI1DrRIM+y2XZvFE4Uim8sqMcSHDYwCD5WI91ZcY7Uta1oxDaDiRJGXMZ/6RofMlPWGWnEklnqTUjynA4KpWdkptLnHRrRJWvwH7OjTYKuPqtw1PcOP7z2IITsd+0ysWFmHY2g3ZzWtD/yHzWYxGNfVcX1Hue86ucZJVEcP6Ty8j8NfV7ZUMKws4fQ7txkOr1BLztmZc+cG3RZnE42pWcX1ajnuM+J2vlyHkFDaLIrGKiMVHomlJy2yQ21h6qTSYUOhTBHmpdAQnRQljmMt+tUUNSLbLrGowAgp5gRuquqNQVbMOXxaKvxFPvCXN1M23Xn+Tj3yR6fh5dcGQynHRCPLkuPfdTFo177Qojmo1V90FMiLkIlJcLUkQIPOhFyeSg7rqBH5l2mUMrrHIWgk9hmVI0UltSFDR2iyU0OR0PujtrclHhEp6oGEjTdkakuqMmDVY5o/mElvus/xF7nPLn6nXz3H0UijiDTc1zbOaQ4eYup3afCxUzgQ2q0VW9M3xD3/ABVXjz/miHyoVLl+mcZ1RCulFbRmN4VKJBlGmpVNn901o2RmNH9UaMYem8CPWVIou/qhNoAxbzKM9wZbc7b/ACRpgNWSGGRZJtUTAu6PhH6shMpPIucg6XJUvDsawQ0QDr181t2C0kcawFwD4NiS3aZEeeqdWwDIzRAJhobMnnra0H3XMThG1BeQdnA3BsodN9Vhhwzj/mNIDv8AMDY+gSssJS+rodhnGP2VkitgmkiSdInfpP65qqx2BLD02I0I6Kyw+KZVcWtfLhq0gg+ztfRS30ZEESOSHJ46krj2Hi8pxdT6MjVQoVnxHhhZcTlPy6FV4Uq1pl9pq0NLkk4NSWmURC1AJunmtqgufdELCF6aCuByZmQs2ySxylU1XtdCl0HXSpIfB2FDkSk0A9ENkmwUzC4EmNp9SfIIFFydIOU1BWyXwvhxrODBafvchuT5D8VY9rMU12Kp4dsHu6JmdgS3ID1gT/mUmhjaeDpEhhNR3haNS60+I/rRY/h+KAr1atd47ypNzprcfIeysx4vj7POy5vl66QWsySu0RC5W4nSB+PMTs2TPsE813EWaGDm8yfRo+pCdonVhBTOpsise06S49Pz0RsPwwuEvJI18Wno3+6l06YbECyNIFsZTa9wizGjYfF7o9DDtbca89yuZtV1k+iIGyRmkJMbZMDoRGmyIBnY904NC4RfRNzLUYyPxPhfew5vhqtu1418iVLwGJNRniEPFnN68/I6+qNSaYXauHkZgcrxo7nyDhuOi7rZ3ehtVoIg+oVNjeCGc1O41y7j31VxQq5xDmw9tnN25gjoUUUzqgnjjPY3Hlljf/BjskWIuktViMEHOktBPMril+CZb/qgea1HoIqydU6sVCfUuhNsss6GHclCZiEWlVWG2TWuUqgoLCrfhdHNfYfqyVJWUQaStk/huEm/Ww59Fp8BgQxpe4DTeIaOaHwTBWzQY26pnaMPqvp4SmYNXxVHD7lIazGmY2HkrMcVCJ5uSbyS2UlV1TGVXPphxpt8LSfCLaukwBOnoolXAUXw13xbCLHX52Wm7TYCqyg2nhGnu2+FzGWJHmNd5G8yqfg/YqrVcHYk92wGQ3ND3HqQZZ6pf9899DF8ah3sh4Xs2TApsAvrYfNaDC8DbTEvIcY30VpiH06TcjSIHLp1VbVxReVRSRPbYq9TN0ATmgFCE7ruZamC0GfRgWQwwogrSbjzKMBK04hkKS2nF0qtGEaLLLOBQdUoujlvkuBq1MxofRbZG2XGiyjVsVYwisygXfZXyLmIPXlPNOqY+1lDJTi2QiQBLp421wuKJlXVph5pWqyoDnXRX1LlB3Xms9Q616Iw8kCLp4ZoFhxYUai1nZjDd45rdvpuspg6fyXpHY3A5KeaLv08kUEmzsjaiaKo5tKmXGA1gk7CAFSdlMI9zquLqyDXjK06tpico9ZnRG4+9tSpToE+Bv7yp1A+EHzIXDxkukNjlY2Cp9kdOiwxfE2sHPoqLivF6ktzQA6TMmzRH3ItF/F1hSMPgS50kzuZWV45iHV6j/EGUqZgw8Z3QTmEAyJMgAiLJOedKl2V+Ji5Stq0WVPiOcExYEx1AT3Y8MY97mwGAb6k6AQs3h6j6cuYSSQIabsbLhDYm5je1lbVMSKpoUwLveKj26wGiQD5kacoUSyZXJJM9SWLAsbbjTRIxXFi3NDCWgAtdBh8xGYESy066GxTW8WMAlsSC6Mws0aG+s7Dy5pnGa8lrJ+IyTybKgPcBmL4GZwkO8PhBEADUe1sqpnOUHSZ5cILJui7HGWx4muBjMYgwDoLfePJdHaJjSWgEvAmCQBHQmxN9BfXks4/HNhzm5nwc5MQAT8IOb4ovYTpOit+EYEU6OeqGl5GZxIBM7ATpA+crcc5zMy4446LFvHA4kBriBF3fuzoCRDtgTruiDikfdPlmBVC6uXOLjuZ9P1+CIKkCeen68l3ySQiSTZc0OMsdUa1wczMYzHxAcpy3id9lMo4mbDUnn1i3TqqDCkhrnbnwj6/QeiuuC04puqu3kA+VrKiF9sCVVSJ2NxAY3KLncqubdDecxJTWBOQphJhFYhUwikojDmVJMc9JcceUFMqKQ5oBQnC685npAmFS6V7oPdKZRpQAsNRacFwZqVGNjU38t16WyuGQ0RDR+vqsr2OwsS+Ok/Mqd2n4n3VFxFnGw9f0U2GlYvLt0dw2JbUc6pVeGsqPdDnWljAYHrz6rLYrtNUe4OaWtGYhrQGw1g+GTHijmdd1p8JwptXB4ekRqwOzCZBMkn5qlxP7N67XeHI5ouDmyk+myCWN8uQcciUaNl2f42ys3wySAC45bA2sTz6LJ8cwTKNZ7XnIypnLIYDDi4EnNINQxsdJsr/AIViO7ogQ0Act43/AFyVNx2u5zQHBhIJc5j7EshsZSbh5BPKwQ5o2kH40+MmirpEEOylokg558Mnw5nnQOI0aLCVYcJwgYHVIOYyGk2MW26kTPKF3gnCnVnUxTaXNe4CkxwDYJaSXPgdCROgAO6uhwSrVe6mzIXNnMQ4ENAmSdxeyPFicds7yPJU/wCUZeq573veC3NmFJoIERF/x/8AkLobeGBzmuqHNLnHMbeBsucQDMyYEkk63RsbgatEue4gBxETqCRDnRscoFlBxmJf4mAEAhsE2d3ZGYRyzAg+qVOL5G4/qqCcNxDcQ4NaCGNJfVP8Tp8LRyFp9SrTiWNzeEHnA6qLwHDhnhFIy4jRzht+V1Y4/g7SYoUalSoIJIc45Qd40kwYHIE7LPljFcRj8Sclzsr6b7X3t7XKeH6AXOgAvfkeR6J9Ds/iJcKgAuC1wBIyuJLpIsHtgWKucNwttMSBJ3cdevl6J+OKntHn5E4OmQqlIwyk27zDR1JPiPl8R9FdY8gRTafCwBov0v5klV3DWZqr6v8ABDWTz3j0/FPL5dH91UkKejoPJEpwhCyMGoxY8FEyDVDZYp7qgWmUDPuupubkElhp5fV+g+iCfupJLz2eiFUxmySS4KPZuuzP2Y83fiqrt/8AA3zP1XUk1fUTL7mv4F9lh/8Ats/0hXWL+zd/K78Ekkx9C12ZWl9n6j8VleJ/8Sf53/VJJJl2hiNl+z7Wh5f/AJvUv9nX/E4r/sv/ANZSST30yX3/AOmQ4z8L/wCb6KkZ9q7z+gSSU2X7s9LxfojScL+J/mPwKvuA/b4n/L/9ZSSXnT7PYf1X/Yyl/wARV/m/3ORcX9mfVJJej4X0Z4v/AND7oruE/Yf5yh0dUklYiCQ4o9PQLqSMAC7UeqKdEklxw1+3kkkksNP/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2060" name="AutoShape 12" descr="data:image/jpeg;base64,/9j/4AAQSkZJRgABAQAAAQABAAD/2wCEAAkGBhQSERQUExQWFRUVGBcXFxQYGBcYGBcYHRcVFxccGBwXHSYeGBojGRcUHy8gJScpLCwsFR4xNTAqNSYrLCkBCQoKDgwOGg8PGi0cHx8sLCkpKSkpKSkpLCksKSkpKSksKSkpLCwpKSwpKSkpKSkpKSwpKSksKSksKSwsLCkpKf/AABEIAQEAxAMBIgACEQEDEQH/xAAbAAABBQEBAAAAAAAAAAAAAAADAAIEBQYBB//EAEMQAAEDAgQDBgMFBgQEBwAAAAEAAhEDIQQSMUEFUWEGEyJxgZEyocEzQrHR8AcjUnLh8RSCssI0U2JzFRZDkqKzw//EABkBAAMBAQEAAAAAAAAAAAAAAAIDBAEABf/EACYRAAICAgICAwEBAAMBAAAAAAABAhEDIRIxBEETMlEiFGFxgQX/2gAMAwEAAhEDEQA/AM1miEwOuENzl1huhaLETKYJFt0R40CCKtt/xSNYhKY+NBGohbAgXUdrt1JD7c0EhsQDxZR3OU/uHOHwnnP6CBRwbc4DnbBzoE5QZ66wNOoQJoNwY1hXMyPUqUg4tYHaTmcdpIFo1Os3+qTg3l6kldYyGKwTHo7KqVPITcfMj8CpRoM5Xtv1QOQ5YHRGdU5JtOqN9lMOGp7yDysfxQ+4p6Au5bLlJAywSG03BIFdqYVg0ef/AGz85+aNRwLiRdsRrMLeSFvFL8HNNk6m9DqUHiTlOUbwSJtuE1rkaFtB4vKMAos/0ThUhGgdBybEKM+mn57+fsuZhB5rUwGkRw+/1Xc17INSxSLoTRHQYDmkgtqQkuN0V2WJXALp4ATPvImLSDMCT04NubpgMlKY6g2HpSR1MLTN4ayiLeJ25N/YLPYM+MEWuP6LUYtvitupMz3Rd40U9so+IVXuMbKrBI70jYD/AEwtHiKGXVZ2pUANcG0sETa912N2OzaSdnMNhpft8A/1f2Uo4a/OPaFGoYxmamcw+Ag9DY3R6nFGA2/CyZLkDjlH9OOox5ooJAn9fNRRj2ONj63+a5XrtFp9BBQ1Y9ZI/pKe+Wkg3URhM2/OE0vEa9bx66lDp1AdDPUXCJRN5KyY2obTb9XlSqbiTOwtZQWNB1Jny0Ri4C0n9f2WUZbJ1Kq4b+Em9yL7TzFt+aDWufDyB9yfyUevVEAT+tB859k9tUR+up+qJRJcrQSrMBM7xNe+SPVDf0TUiNsm0njRPIAUWg3mj1H7eS5nJ6A1xyQnNspWWBfkoT3JkWKkcgbpLkpIgSPlsuNHRHjTyTRZCzUjrAU8U94XPILhdb8UtjUFo1gHA8vzBWkfXq1HFtCmeXex8LolpM2DSNzz0WVDLhLtHxaq2lka4huQyxhLXd4SGte52rxBiBAkRBiUmUOTDeRwi6KrjfaOqHuZUeQ5pLfDcSCQbiBqDzVKOKOJNnVN+R+V1O/wpYMhLnEXMskSdcu7gCPikb25toPw5y56r2ZjBIpgZTH3szjbYKlJRXRC5Tl2yEzFvJ+yJI1GZ/0Vnh+15ptLDhaecw0PcTLbjZzSD5lBPGqFIuDWOrWEPc/L4rfda0W2v8lTYttWp+8c0wSGyBadgIRVy7QDdez0DH9vTTLmOwGHDhrBG/nTv/VUHGu1D3HIaDKbrXbFwYiIaLdVN7KcRc6o2ligzwjwh7AXvtFnE6gaAzojdsOzFMYduIw7v3TnGxv3ZAcAJkkAkEQdDHOAi4xkk0NqXG0yhfxSpQOWrRNrQTEaW3RBx+wcWua0nXKCOt4EqF/gqrw3PlAd/EYdtBjmRHmmig5xFImALazlA3LbakRqn1EBZJr2XmD7Q0QDmcSTvEfIHmpNHjFGSHVQOhGUjzlVLsS2mAymxuYwDF7x1m+8aeahVsWHEsfcgkTlFoGoIgm8iDIPRB8aY/8A0zj7Ne3ENcS+xBHhi4EWAPpJ8yn1XHUCx0IWMBAIyOcIFzJseomJ6K74Nj3uLmuuYBB+X1WvHWwo+Tz/AJZdFp15p7GpjX29FwvQoJsNTMFPFYXUdr+aG98FbQNkoVbEILxZDbUT6jpCJKjm7GBJJreqS0GwYdJSAuk0DyQ3O8UIWaiQ02XGi6ECn0ndEtjESC1P4jw01K7XUWg1A4Ma1pB0a0CT9w/aEzBgmLwmYe72i9yB80PifH6bQ5zWljxnptOhaHkiq62ovlb1BnYle+WjclcDJY6kW1fCS/NmjU5sr3A9SDEp2HxTshi7TIc3UsN5Fxr108lDZinuqQxhc3QATMWuDsbSplHsvjahNVlF0TN3MbMaSHOEqutHn8kmNxOFpPByNZTcQ2AXOERqd5J9kqFJ5HduyZQLVARtoekdVLxfBcSAC/DNmLnvGfKH/RVzGllRpqUwGNnwsI1ixMuN5j2XUzeUbDcQc1zRnfmmcuWMgNrZjALue2qsMLxaqcIzCUnOqVXu+BsOFJjXZhcC5MAzeBOiqMgqOLu8pU5F2EuOb2bH9lJ4fxStQJ7htIOcIztkOHlnNr9ELg2juass6vY8YUVTiiXvb8IYZp3bY1HEgt8VgDGiqalCm6m1rGuDh/6hknyF4ieSl1MRiahzvpd4Tdz3VG53H3ygWFsqivxLyHtqNqUw4DN3YDg6LjNJtqdCsipLsLlGtFdRw780EGGnxHYb3OmilsxFN1yAx1pcNfblNvUIdfiQDclNhAiCXauP8WtifawSq0wS0DKYaCI0g7Gd5+ab2K66E10dR6f7ZU7glSK38zT+aj1qGVrpIE6Dr16xJhSOHNiuwAWFvcf2Wvo6K/pGlabBPOyTBZdDbJBecz8k13VciD5rj7ogTrH6Jz3ILQnOeiMO96khkJLaBJDWoDmXRg5MLkpjEFaxWOH4K8s7yplpUYJ76oYZHSPE72VY2tzuFTcc4RXrODu8NXLZrXu8TG8gXWjoEKSb2bNyS/lFhje0eHovhjqlYtMipThjDuIzy7lsqbinbB9VzHClSYabQ1haHEtA6uJBPooFfgldutN3mL/gVN4T2LxWIYX06L3AEjSLiOZCcuEdkcpZJaZFx/a3GVm5aleo5vKw2j7oCqKjXG5v53/FabFdj8RS+0pOb7fQlRRwJ50BPOy3nF+wPil+FGyjOwTxh1psD2UqO0YT5n+quML+z+o7VrW+aF5oL2Nj4836MEMOuuw3qvVsJ+z5g+M+0I3/AJVwzSAb85clPyoDV4cv08j/AMD+oRKOEcDYkeRP0Xsz+x+GLSRTHnJ/NVQ4HQaYLB7nT3WLyos3/HL9PPKnEcTGU1XERoYP4hRcx3Y1xO5Bn5EL1T/wWh/yWewKzna3BNp5Q1jQTyAFtEcM6k6SBn4jhHk2YxtMTJaQeh/NTOFOIrM6uEodRpBvqi4Op42nqFQ+iRdm2LQmPdCI1xIn2KBWq3UqPTkccb6IL0QVp6Ibn/1RoWcBSSkJQjQI1xSTc0JIgbC8kNxiUUhCquulsMexm6N3saIdN4hdqNSmNTCivzW14Fx1mFwDqtQOd43EMaLus2YmwHUnZYAFaGgW18A+mR9m6Y6HcgagSTHRJmgvsqI3Fv2j08QIZRcHSZc6IibCxuYVp2ZrsfrTN7y6InosbiKNAEd3RqFkxndUGb4spdlawwN4EmOatuA4OszEUsod3T3uZJ0hl3kEchBuBqinjjx/kXjySTqRscTie6Zm1AsT6wD5LF9oONYsH909vikjICT5XXoDYAP691HdhhBcGjNtspITUXtWVyjyVXR5rw041zs1WrVa3+JzwwD38+SvMHgwXlxHf+H4hUpPOa8mAQ7laFOrcODnPbXIzuju3QXNaJ0MxOa86IuF7INaWycwp0yylockmfiBkwSSBA80+U4tb0TqMoOlsn4PFNyghzrwIMmOhGyHicMC7wtlXWC4WBTbnlzoglxk+qc6gNAFLdPRWpozL6mXZZntU4Ocxw5RGy2HF6I91nMZwcVYvEaKnC0nbAzK40ijwnZWrivs2xH3jYK/o/s8o0mgValR9U/dpOAA8y5q02ExAo0gAIAAAjkB9botPDgMNWSXubMWgeXSEcs8n10Kj40F2ZbF4Q0zBBAsL3I5SRa6jVGyR+CvOOXpsdqYIPUWP4x7qka3RNg7Vg5Ek6I76UFcc2QpFSjsgtpQmoU9A2N2ITy1EybpFiIXZGfTSRywJIgQLWptRqTKqbUehkjUOBiLWRXaXQRVTu8nRKY1HB0Wz/Zxg+8q1GmIyyeWo/MrIhui3v7KSA/EHfK0ekmUuVNbCk2k6C9quD0GvY2nQyFgs5hDAZ2dAk89VG4Nw99KlULyYBDKbSbNkl1SANJ8M781sMYWvfp62VX2jZkZRaBE5j7kfNSuTaaDx06VbKV7zKfTMoFV+Q30T6eKEiLylUWixvDS6416qx4awBosAeghFw9QESNeS5VbuEN+hTd6JDqiDG6VN1kzEOssBSKTir5PkquVOxwuVWgQ5Vw6Ol2ah1Fnc05ALjB8gq3HxSqsyWa6JaNAI8VjsrFlQd215aXW2NhFvVUOIqh5c4k8jmN45SdkMVsLpETGVJYG62gdBOY/7QoTGaJ9WrmcSBZcB3VkVSJZu2EDEKtSXc8FcqOEIkAwTRddc26E990jV3TKFWBe6CkhPqXSRgWNbcJmW6I0QFwFCwkPa2UWjTQc3qpFC6TIdEdVctD+zvFZa9VvNk+zh+az9QSrTsfUy4of9Qc35T9Eqf1YyrZ6L3+5WU47x6asPcPA4hrTblz1Gl1ssDg8wM80TjnDKD6ZY9jXGIkgSLbHUKOK/TvkUZUkYYcfa6xpvd/IwuHvoiscKjqfdjU3sRA1M8kbs7RNNrmAkgGxJJt9FaioG8p8l0qT0UcmJlHKZCKIKjjFLorj3Sdg9jyo2IqpVn8ioNWrqiSGJELGHcqqqV7qXi3SPVVNc32VeNC8jLlvaMUKWSo0kGS0i+t7qifxIVZyzckmfw9Fb8ZwIfhmHQgBZzAUfCCOZToRjVk85STr0WRIhMzlNDQnU2xeUxGHKrPdNgx5Ivmm1AtTMaIWbVdD7Ib9SuZk5CAZKS6WpIgaFUdYJjinPTJWM1dhaZR6D4UKUambpLQ2LJD3KXwquGVqb/4XAnym/wAlXZkZjv6pcloYmex/4wU2k7arI4vtq6o6KVPNJhzjMDS3K97ko3AOMd7RDTdzRBHMc/1yUXHYSm0RkEXMBotzPuoUqbTHRx+xlLiFVvw902TJBe0z+SkM4jXdYMoP8qkR7AqiOKZngC/KB8lb4HHRaCPMXWtUM7COOIgkU6YP85P0RmVnn4gARyMpOxJcLQmOqwEASVBKlSyhVX+6HiMTfmoOJ4gANbo1E1s7ijqqjEHM6AlieJDqpHCsGftHb6ST7qmK4q2TyfJ0idxbERRDeTQPkqTBgtYJBE3916Bguxgyd/jCGUGjNlmCeWbkDa2pmIVDxzijMVWqOptytAhnhDSQwb8jG3RPxY3xJcuaKmkUrLorUCnc26KTU0ELGNs4GWQ3viQnh8eaj1XrkgZMi1jdAe5HrlAcJhURESOGokmEpIgLHuTAbrrimEwUDDR1xSQ3uSzWQMNBHPupLKllEDUdgS2HEncP4k6k8PGoPoei9I4f3OIa1/3TqOR3BuvLGwrzs9xd1Iubctdfy8vRTZYXtD4P0b/GVqVm02BrW9Ln1UVxbayzFftI0HXfe0IdTtYyLH1SPjk9jlxiqs0GJxLBMESs9juJ3N1UY3tDM5TMqrrYtzrkwPmnQwv2BLKl0WeJ4jrBn6KsqYguKHTpFxAAJJsOZJ0AW94X2CbQp/4jHu7qmIPdD4nTo13Ik2ge6qjD0iWeT22UPZvsxUxLwA0kCCeQ5SfRbnE8RwfDQAYr4kT4RcMMaOvDR7nos3xzt094NLCNGHo3Ay/G8bFztvIXublZkUDJJknn+aqx+Pu5EWXyrVR0WfGO0VfFumq8kXysEBrQTMQNYtc8kHhzsr2nqPbf5LlOhbqiilEK1R1RA5bs6+hle4cifx/JFfpCfjGaO3Iv56KOalvqvJmqlR7mKXKCYyJQKzBaEQVIKZVXI1kSoLaITQpFYWUXMnITI7lSXCEkQI1yG7VFQ3LGYCckxdK60IWGgglHY1DYxHphKY2J2nTJ6ozGEITHqQ18pTGI1/Y3suzEtqGs0OBYQwGZziDIjzj1WO7RcEfhyCLscSBPxNI1DrRIM+y2XZvFE4Uim8sqMcSHDYwCD5WI91ZcY7Uta1oxDaDiRJGXMZ/6RofMlPWGWnEklnqTUjynA4KpWdkptLnHRrRJWvwH7OjTYKuPqtw1PcOP7z2IITsd+0ysWFmHY2g3ZzWtD/yHzWYxGNfVcX1Hue86ucZJVEcP6Ty8j8NfV7ZUMKws4fQ7txkOr1BLztmZc+cG3RZnE42pWcX1ajnuM+J2vlyHkFDaLIrGKiMVHomlJy2yQ21h6qTSYUOhTBHmpdAQnRQljmMt+tUUNSLbLrGowAgp5gRuquqNQVbMOXxaKvxFPvCXN1M23Xn+Tj3yR6fh5dcGQynHRCPLkuPfdTFo177Qojmo1V90FMiLkIlJcLUkQIPOhFyeSg7rqBH5l2mUMrrHIWgk9hmVI0UltSFDR2iyU0OR0PujtrclHhEp6oGEjTdkakuqMmDVY5o/mElvus/xF7nPLn6nXz3H0UijiDTc1zbOaQ4eYup3afCxUzgQ2q0VW9M3xD3/ABVXjz/miHyoVLl+mcZ1RCulFbRmN4VKJBlGmpVNn901o2RmNH9UaMYem8CPWVIou/qhNoAxbzKM9wZbc7b/ACRpgNWSGGRZJtUTAu6PhH6shMpPIucg6XJUvDsawQ0QDr181t2C0kcawFwD4NiS3aZEeeqdWwDIzRAJhobMnnra0H3XMThG1BeQdnA3BsodN9Vhhwzj/mNIDv8AMDY+gSssJS+rodhnGP2VkitgmkiSdInfpP65qqx2BLD02I0I6Kyw+KZVcWtfLhq0gg+ztfRS30ZEESOSHJ46krj2Hi8pxdT6MjVQoVnxHhhZcTlPy6FV4Uq1pl9pq0NLkk4NSWmURC1AJunmtqgufdELCF6aCuByZmQs2ySxylU1XtdCl0HXSpIfB2FDkSk0A9ENkmwUzC4EmNp9SfIIFFydIOU1BWyXwvhxrODBafvchuT5D8VY9rMU12Kp4dsHu6JmdgS3ID1gT/mUmhjaeDpEhhNR3haNS60+I/rRY/h+KAr1atd47ypNzprcfIeysx4vj7POy5vl66QWsySu0RC5W4nSB+PMTs2TPsE813EWaGDm8yfRo+pCdonVhBTOpsise06S49Pz0RsPwwuEvJI18Wno3+6l06YbECyNIFsZTa9wizGjYfF7o9DDtbca89yuZtV1k+iIGyRmkJMbZMDoRGmyIBnY904NC4RfRNzLUYyPxPhfew5vhqtu1418iVLwGJNRniEPFnN68/I6+qNSaYXauHkZgcrxo7nyDhuOi7rZ3ehtVoIg+oVNjeCGc1O41y7j31VxQq5xDmw9tnN25gjoUUUzqgnjjPY3Hlljf/BjskWIuktViMEHOktBPMril+CZb/qgea1HoIqydU6sVCfUuhNsss6GHclCZiEWlVWG2TWuUqgoLCrfhdHNfYfqyVJWUQaStk/huEm/Ww59Fp8BgQxpe4DTeIaOaHwTBWzQY26pnaMPqvp4SmYNXxVHD7lIazGmY2HkrMcVCJ5uSbyS2UlV1TGVXPphxpt8LSfCLaukwBOnoolXAUXw13xbCLHX52Wm7TYCqyg2nhGnu2+FzGWJHmNd5G8yqfg/YqrVcHYk92wGQ3ND3HqQZZ6pf9899DF8ah3sh4Xs2TApsAvrYfNaDC8DbTEvIcY30VpiH06TcjSIHLp1VbVxReVRSRPbYq9TN0ATmgFCE7ruZamC0GfRgWQwwogrSbjzKMBK04hkKS2nF0qtGEaLLLOBQdUoujlvkuBq1MxofRbZG2XGiyjVsVYwisygXfZXyLmIPXlPNOqY+1lDJTi2QiQBLp421wuKJlXVph5pWqyoDnXRX1LlB3Xms9Q616Iw8kCLp4ZoFhxYUai1nZjDd45rdvpuspg6fyXpHY3A5KeaLv08kUEmzsjaiaKo5tKmXGA1gk7CAFSdlMI9zquLqyDXjK06tpico9ZnRG4+9tSpToE+Bv7yp1A+EHzIXDxkukNjlY2Cp9kdOiwxfE2sHPoqLivF6ktzQA6TMmzRH3ItF/F1hSMPgS50kzuZWV45iHV6j/EGUqZgw8Z3QTmEAyJMgAiLJOedKl2V+Ji5Stq0WVPiOcExYEx1AT3Y8MY97mwGAb6k6AQs3h6j6cuYSSQIabsbLhDYm5je1lbVMSKpoUwLveKj26wGiQD5kacoUSyZXJJM9SWLAsbbjTRIxXFi3NDCWgAtdBh8xGYESy066GxTW8WMAlsSC6Mws0aG+s7Dy5pnGa8lrJ+IyTybKgPcBmL4GZwkO8PhBEADUe1sqpnOUHSZ5cILJui7HGWx4muBjMYgwDoLfePJdHaJjSWgEvAmCQBHQmxN9BfXks4/HNhzm5nwc5MQAT8IOb4ovYTpOit+EYEU6OeqGl5GZxIBM7ATpA+crcc5zMy4446LFvHA4kBriBF3fuzoCRDtgTruiDikfdPlmBVC6uXOLjuZ9P1+CIKkCeen68l3ySQiSTZc0OMsdUa1wczMYzHxAcpy3id9lMo4mbDUnn1i3TqqDCkhrnbnwj6/QeiuuC04puqu3kA+VrKiF9sCVVSJ2NxAY3KLncqubdDecxJTWBOQphJhFYhUwikojDmVJMc9JcceUFMqKQ5oBQnC685npAmFS6V7oPdKZRpQAsNRacFwZqVGNjU38t16WyuGQ0RDR+vqsr2OwsS+Ok/Mqd2n4n3VFxFnGw9f0U2GlYvLt0dw2JbUc6pVeGsqPdDnWljAYHrz6rLYrtNUe4OaWtGYhrQGw1g+GTHijmdd1p8JwptXB4ekRqwOzCZBMkn5qlxP7N67XeHI5ouDmyk+myCWN8uQcciUaNl2f42ys3wySAC45bA2sTz6LJ8cwTKNZ7XnIypnLIYDDi4EnNINQxsdJsr/AIViO7ogQ0Act43/AFyVNx2u5zQHBhIJc5j7EshsZSbh5BPKwQ5o2kH40+MmirpEEOylokg558Mnw5nnQOI0aLCVYcJwgYHVIOYyGk2MW26kTPKF3gnCnVnUxTaXNe4CkxwDYJaSXPgdCROgAO6uhwSrVe6mzIXNnMQ4ENAmSdxeyPFicds7yPJU/wCUZeq573veC3NmFJoIERF/x/8AkLobeGBzmuqHNLnHMbeBsucQDMyYEkk63RsbgatEue4gBxETqCRDnRscoFlBxmJf4mAEAhsE2d3ZGYRyzAg+qVOL5G4/qqCcNxDcQ4NaCGNJfVP8Tp8LRyFp9SrTiWNzeEHnA6qLwHDhnhFIy4jRzht+V1Y4/g7SYoUalSoIJIc45Qd40kwYHIE7LPljFcRj8Sclzsr6b7X3t7XKeH6AXOgAvfkeR6J9Ds/iJcKgAuC1wBIyuJLpIsHtgWKucNwttMSBJ3cdevl6J+OKntHn5E4OmQqlIwyk27zDR1JPiPl8R9FdY8gRTafCwBov0v5klV3DWZqr6v8ABDWTz3j0/FPL5dH91UkKejoPJEpwhCyMGoxY8FEyDVDZYp7qgWmUDPuupubkElhp5fV+g+iCfupJLz2eiFUxmySS4KPZuuzP2Y83fiqrt/8AA3zP1XUk1fUTL7mv4F9lh/8Ats/0hXWL+zd/K78Ekkx9C12ZWl9n6j8VleJ/8Sf53/VJJJl2hiNl+z7Wh5f/AJvUv9nX/E4r/sv/ANZSST30yX3/AOmQ4z8L/wCb6KkZ9q7z+gSSU2X7s9LxfojScL+J/mPwKvuA/b4n/L/9ZSSXnT7PYf1X/Yyl/wARV/m/3ORcX9mfVJJej4X0Z4v/AND7oruE/Yf5yh0dUklYiCQ4o9PQLqSMAC7UeqKdEklxw1+3kkkksNP/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cs-CZ"/>
          </a:p>
        </p:txBody>
      </p:sp>
      <p:pic>
        <p:nvPicPr>
          <p:cNvPr id="2062" name="Picture 14" descr="http://t3.gstatic.com/images?q=tbn:ANd9GcRbBWrkPyOo0gHZoXM8UVJlnstf_okGOlH6mUxw4jO6E3iQ0t0b">
            <a:hlinkClick r:id="rId8"/>
          </p:cNvPr>
          <p:cNvPicPr>
            <a:picLocks noChangeAspect="1" noChangeArrowheads="1"/>
          </p:cNvPicPr>
          <p:nvPr/>
        </p:nvPicPr>
        <p:blipFill>
          <a:blip r:embed="rId9" cstate="print"/>
          <a:srcRect/>
          <a:stretch>
            <a:fillRect/>
          </a:stretch>
        </p:blipFill>
        <p:spPr bwMode="auto">
          <a:xfrm>
            <a:off x="7020272" y="1988840"/>
            <a:ext cx="1976704" cy="2592288"/>
          </a:xfrm>
          <a:prstGeom prst="rect">
            <a:avLst/>
          </a:prstGeom>
          <a:noFill/>
        </p:spPr>
      </p:pic>
      <p:sp>
        <p:nvSpPr>
          <p:cNvPr id="23" name="TextovéPole 22"/>
          <p:cNvSpPr txBox="1"/>
          <p:nvPr/>
        </p:nvSpPr>
        <p:spPr>
          <a:xfrm>
            <a:off x="2843808" y="1484784"/>
            <a:ext cx="1512168"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Obr. 2:</a:t>
            </a:r>
            <a:endParaRPr lang="cs-CZ" sz="2400" b="1" dirty="0">
              <a:latin typeface="Times New Roman" pitchFamily="18" charset="0"/>
              <a:cs typeface="Times New Roman" pitchFamily="18" charset="0"/>
            </a:endParaRPr>
          </a:p>
        </p:txBody>
      </p:sp>
      <p:sp>
        <p:nvSpPr>
          <p:cNvPr id="24" name="TextovéPole 23"/>
          <p:cNvSpPr txBox="1"/>
          <p:nvPr/>
        </p:nvSpPr>
        <p:spPr>
          <a:xfrm>
            <a:off x="4932040" y="1556792"/>
            <a:ext cx="1368152"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Obr. 3:</a:t>
            </a:r>
            <a:endParaRPr lang="cs-CZ" sz="2400" b="1" dirty="0">
              <a:latin typeface="Times New Roman" pitchFamily="18" charset="0"/>
              <a:cs typeface="Times New Roman" pitchFamily="18" charset="0"/>
            </a:endParaRPr>
          </a:p>
        </p:txBody>
      </p:sp>
      <p:sp>
        <p:nvSpPr>
          <p:cNvPr id="25" name="TextovéPole 24"/>
          <p:cNvSpPr txBox="1"/>
          <p:nvPr/>
        </p:nvSpPr>
        <p:spPr>
          <a:xfrm>
            <a:off x="7164288" y="1556792"/>
            <a:ext cx="1113382"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Obr. 4:</a:t>
            </a:r>
            <a:endParaRPr lang="cs-CZ" sz="2400" b="1" dirty="0">
              <a:latin typeface="Times New Roman" pitchFamily="18" charset="0"/>
              <a:cs typeface="Times New Roman" pitchFamily="18" charset="0"/>
            </a:endParaRPr>
          </a:p>
        </p:txBody>
      </p:sp>
      <p:cxnSp>
        <p:nvCxnSpPr>
          <p:cNvPr id="15" name="Přímá spojovací čára 14"/>
          <p:cNvCxnSpPr/>
          <p:nvPr/>
        </p:nvCxnSpPr>
        <p:spPr>
          <a:xfrm>
            <a:off x="4932040" y="1988840"/>
            <a:ext cx="1224136" cy="3384376"/>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flipV="1">
            <a:off x="4788024" y="2132856"/>
            <a:ext cx="2448272" cy="3096344"/>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p:cTn id="13" dur="1000" fill="hold"/>
                                        <p:tgtEl>
                                          <p:spTgt spid="17"/>
                                        </p:tgtEl>
                                        <p:attrNameLst>
                                          <p:attrName>ppt_w</p:attrName>
                                        </p:attrNameLst>
                                      </p:cBhvr>
                                      <p:tavLst>
                                        <p:tav tm="0">
                                          <p:val>
                                            <p:strVal val="#ppt_w*0.70"/>
                                          </p:val>
                                        </p:tav>
                                        <p:tav tm="100000">
                                          <p:val>
                                            <p:strVal val="#ppt_w"/>
                                          </p:val>
                                        </p:tav>
                                      </p:tavLst>
                                    </p:anim>
                                    <p:anim calcmode="lin" valueType="num">
                                      <p:cBhvr>
                                        <p:cTn id="14" dur="1000" fill="hold"/>
                                        <p:tgtEl>
                                          <p:spTgt spid="17"/>
                                        </p:tgtEl>
                                        <p:attrNameLst>
                                          <p:attrName>ppt_h</p:attrName>
                                        </p:attrNameLst>
                                      </p:cBhvr>
                                      <p:tavLst>
                                        <p:tav tm="0">
                                          <p:val>
                                            <p:strVal val="#ppt_h"/>
                                          </p:val>
                                        </p:tav>
                                        <p:tav tm="100000">
                                          <p:val>
                                            <p:strVal val="#ppt_h"/>
                                          </p:val>
                                        </p:tav>
                                      </p:tavLst>
                                    </p:anim>
                                    <p:animEffect transition="in" filter="fade">
                                      <p:cBhvr>
                                        <p:cTn id="15" dur="1000"/>
                                        <p:tgtEl>
                                          <p:spTgt spid="17"/>
                                        </p:tgtEl>
                                      </p:cBhvr>
                                    </p:animEffect>
                                  </p:childTnLst>
                                </p:cTn>
                              </p:par>
                              <p:par>
                                <p:cTn id="16" presetID="55" presetClass="entr" presetSubtype="0" fill="hold" nodeType="withEffect">
                                  <p:stCondLst>
                                    <p:cond delay="0"/>
                                  </p:stCondLst>
                                  <p:childTnLst>
                                    <p:set>
                                      <p:cBhvr>
                                        <p:cTn id="17" dur="1" fill="hold">
                                          <p:stCondLst>
                                            <p:cond delay="0"/>
                                          </p:stCondLst>
                                        </p:cTn>
                                        <p:tgtEl>
                                          <p:spTgt spid="2050"/>
                                        </p:tgtEl>
                                        <p:attrNameLst>
                                          <p:attrName>style.visibility</p:attrName>
                                        </p:attrNameLst>
                                      </p:cBhvr>
                                      <p:to>
                                        <p:strVal val="visible"/>
                                      </p:to>
                                    </p:set>
                                    <p:anim calcmode="lin" valueType="num">
                                      <p:cBhvr>
                                        <p:cTn id="18" dur="1000" fill="hold"/>
                                        <p:tgtEl>
                                          <p:spTgt spid="2050"/>
                                        </p:tgtEl>
                                        <p:attrNameLst>
                                          <p:attrName>ppt_w</p:attrName>
                                        </p:attrNameLst>
                                      </p:cBhvr>
                                      <p:tavLst>
                                        <p:tav tm="0">
                                          <p:val>
                                            <p:strVal val="#ppt_w*0.70"/>
                                          </p:val>
                                        </p:tav>
                                        <p:tav tm="100000">
                                          <p:val>
                                            <p:strVal val="#ppt_w"/>
                                          </p:val>
                                        </p:tav>
                                      </p:tavLst>
                                    </p:anim>
                                    <p:anim calcmode="lin" valueType="num">
                                      <p:cBhvr>
                                        <p:cTn id="19" dur="1000" fill="hold"/>
                                        <p:tgtEl>
                                          <p:spTgt spid="2050"/>
                                        </p:tgtEl>
                                        <p:attrNameLst>
                                          <p:attrName>ppt_h</p:attrName>
                                        </p:attrNameLst>
                                      </p:cBhvr>
                                      <p:tavLst>
                                        <p:tav tm="0">
                                          <p:val>
                                            <p:strVal val="#ppt_h"/>
                                          </p:val>
                                        </p:tav>
                                        <p:tav tm="100000">
                                          <p:val>
                                            <p:strVal val="#ppt_h"/>
                                          </p:val>
                                        </p:tav>
                                      </p:tavLst>
                                    </p:anim>
                                    <p:animEffect transition="in" filter="fade">
                                      <p:cBhvr>
                                        <p:cTn id="20" dur="1000"/>
                                        <p:tgtEl>
                                          <p:spTgt spid="2050"/>
                                        </p:tgtEl>
                                      </p:cBhvr>
                                    </p:animEffect>
                                  </p:childTnLst>
                                </p:cTn>
                              </p:par>
                            </p:childTnLst>
                          </p:cTn>
                        </p:par>
                        <p:par>
                          <p:cTn id="21" fill="hold">
                            <p:stCondLst>
                              <p:cond delay="2000"/>
                            </p:stCondLst>
                            <p:childTnLst>
                              <p:par>
                                <p:cTn id="22" presetID="55"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1000" fill="hold"/>
                                        <p:tgtEl>
                                          <p:spTgt spid="5"/>
                                        </p:tgtEl>
                                        <p:attrNameLst>
                                          <p:attrName>ppt_w</p:attrName>
                                        </p:attrNameLst>
                                      </p:cBhvr>
                                      <p:tavLst>
                                        <p:tav tm="0">
                                          <p:val>
                                            <p:strVal val="#ppt_w*0.70"/>
                                          </p:val>
                                        </p:tav>
                                        <p:tav tm="100000">
                                          <p:val>
                                            <p:strVal val="#ppt_w"/>
                                          </p:val>
                                        </p:tav>
                                      </p:tavLst>
                                    </p:anim>
                                    <p:anim calcmode="lin" valueType="num">
                                      <p:cBhvr>
                                        <p:cTn id="25" dur="1000" fill="hold"/>
                                        <p:tgtEl>
                                          <p:spTgt spid="5"/>
                                        </p:tgtEl>
                                        <p:attrNameLst>
                                          <p:attrName>ppt_h</p:attrName>
                                        </p:attrNameLst>
                                      </p:cBhvr>
                                      <p:tavLst>
                                        <p:tav tm="0">
                                          <p:val>
                                            <p:strVal val="#ppt_h"/>
                                          </p:val>
                                        </p:tav>
                                        <p:tav tm="100000">
                                          <p:val>
                                            <p:strVal val="#ppt_h"/>
                                          </p:val>
                                        </p:tav>
                                      </p:tavLst>
                                    </p:anim>
                                    <p:animEffect transition="in" filter="fade">
                                      <p:cBhvr>
                                        <p:cTn id="26" dur="1000"/>
                                        <p:tgtEl>
                                          <p:spTgt spid="5"/>
                                        </p:tgtEl>
                                      </p:cBhvr>
                                    </p:animEffect>
                                  </p:childTnLst>
                                </p:cTn>
                              </p:par>
                            </p:childTnLst>
                          </p:cTn>
                        </p:par>
                        <p:par>
                          <p:cTn id="27" fill="hold">
                            <p:stCondLst>
                              <p:cond delay="4000"/>
                            </p:stCondLst>
                            <p:childTnLst>
                              <p:par>
                                <p:cTn id="28" presetID="55" presetClass="entr" presetSubtype="0" fill="hold" grpId="0" nodeType="afterEffect">
                                  <p:stCondLst>
                                    <p:cond delay="0"/>
                                  </p:stCondLst>
                                  <p:childTnLst>
                                    <p:set>
                                      <p:cBhvr>
                                        <p:cTn id="29" dur="1" fill="hold">
                                          <p:stCondLst>
                                            <p:cond delay="0"/>
                                          </p:stCondLst>
                                        </p:cTn>
                                        <p:tgtEl>
                                          <p:spTgt spid="23"/>
                                        </p:tgtEl>
                                        <p:attrNameLst>
                                          <p:attrName>style.visibility</p:attrName>
                                        </p:attrNameLst>
                                      </p:cBhvr>
                                      <p:to>
                                        <p:strVal val="visible"/>
                                      </p:to>
                                    </p:set>
                                    <p:anim calcmode="lin" valueType="num">
                                      <p:cBhvr>
                                        <p:cTn id="30" dur="1000" fill="hold"/>
                                        <p:tgtEl>
                                          <p:spTgt spid="23"/>
                                        </p:tgtEl>
                                        <p:attrNameLst>
                                          <p:attrName>ppt_w</p:attrName>
                                        </p:attrNameLst>
                                      </p:cBhvr>
                                      <p:tavLst>
                                        <p:tav tm="0">
                                          <p:val>
                                            <p:strVal val="#ppt_w*0.70"/>
                                          </p:val>
                                        </p:tav>
                                        <p:tav tm="100000">
                                          <p:val>
                                            <p:strVal val="#ppt_w"/>
                                          </p:val>
                                        </p:tav>
                                      </p:tavLst>
                                    </p:anim>
                                    <p:anim calcmode="lin" valueType="num">
                                      <p:cBhvr>
                                        <p:cTn id="31" dur="1000" fill="hold"/>
                                        <p:tgtEl>
                                          <p:spTgt spid="23"/>
                                        </p:tgtEl>
                                        <p:attrNameLst>
                                          <p:attrName>ppt_h</p:attrName>
                                        </p:attrNameLst>
                                      </p:cBhvr>
                                      <p:tavLst>
                                        <p:tav tm="0">
                                          <p:val>
                                            <p:strVal val="#ppt_h"/>
                                          </p:val>
                                        </p:tav>
                                        <p:tav tm="100000">
                                          <p:val>
                                            <p:strVal val="#ppt_h"/>
                                          </p:val>
                                        </p:tav>
                                      </p:tavLst>
                                    </p:anim>
                                    <p:animEffect transition="in" filter="fade">
                                      <p:cBhvr>
                                        <p:cTn id="32" dur="1000"/>
                                        <p:tgtEl>
                                          <p:spTgt spid="23"/>
                                        </p:tgtEl>
                                      </p:cBhvr>
                                    </p:animEffect>
                                  </p:childTnLst>
                                </p:cTn>
                              </p:par>
                              <p:par>
                                <p:cTn id="33" presetID="55" presetClass="entr" presetSubtype="0" fill="hold" nodeType="withEffect">
                                  <p:stCondLst>
                                    <p:cond delay="0"/>
                                  </p:stCondLst>
                                  <p:childTnLst>
                                    <p:set>
                                      <p:cBhvr>
                                        <p:cTn id="34" dur="1" fill="hold">
                                          <p:stCondLst>
                                            <p:cond delay="0"/>
                                          </p:stCondLst>
                                        </p:cTn>
                                        <p:tgtEl>
                                          <p:spTgt spid="2052"/>
                                        </p:tgtEl>
                                        <p:attrNameLst>
                                          <p:attrName>style.visibility</p:attrName>
                                        </p:attrNameLst>
                                      </p:cBhvr>
                                      <p:to>
                                        <p:strVal val="visible"/>
                                      </p:to>
                                    </p:set>
                                    <p:anim calcmode="lin" valueType="num">
                                      <p:cBhvr>
                                        <p:cTn id="35" dur="1000" fill="hold"/>
                                        <p:tgtEl>
                                          <p:spTgt spid="2052"/>
                                        </p:tgtEl>
                                        <p:attrNameLst>
                                          <p:attrName>ppt_w</p:attrName>
                                        </p:attrNameLst>
                                      </p:cBhvr>
                                      <p:tavLst>
                                        <p:tav tm="0">
                                          <p:val>
                                            <p:strVal val="#ppt_w*0.70"/>
                                          </p:val>
                                        </p:tav>
                                        <p:tav tm="100000">
                                          <p:val>
                                            <p:strVal val="#ppt_w"/>
                                          </p:val>
                                        </p:tav>
                                      </p:tavLst>
                                    </p:anim>
                                    <p:anim calcmode="lin" valueType="num">
                                      <p:cBhvr>
                                        <p:cTn id="36" dur="1000" fill="hold"/>
                                        <p:tgtEl>
                                          <p:spTgt spid="2052"/>
                                        </p:tgtEl>
                                        <p:attrNameLst>
                                          <p:attrName>ppt_h</p:attrName>
                                        </p:attrNameLst>
                                      </p:cBhvr>
                                      <p:tavLst>
                                        <p:tav tm="0">
                                          <p:val>
                                            <p:strVal val="#ppt_h"/>
                                          </p:val>
                                        </p:tav>
                                        <p:tav tm="100000">
                                          <p:val>
                                            <p:strVal val="#ppt_h"/>
                                          </p:val>
                                        </p:tav>
                                      </p:tavLst>
                                    </p:anim>
                                    <p:animEffect transition="in" filter="fade">
                                      <p:cBhvr>
                                        <p:cTn id="37" dur="1000"/>
                                        <p:tgtEl>
                                          <p:spTgt spid="2052"/>
                                        </p:tgtEl>
                                      </p:cBhvr>
                                    </p:animEffect>
                                  </p:childTnLst>
                                </p:cTn>
                              </p:par>
                            </p:childTnLst>
                          </p:cTn>
                        </p:par>
                        <p:par>
                          <p:cTn id="38" fill="hold">
                            <p:stCondLst>
                              <p:cond delay="5000"/>
                            </p:stCondLst>
                            <p:childTnLst>
                              <p:par>
                                <p:cTn id="39" presetID="55" presetClass="entr" presetSubtype="0" fill="hold" grpId="0" nodeType="after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p:cTn id="41" dur="1000" fill="hold"/>
                                        <p:tgtEl>
                                          <p:spTgt spid="6"/>
                                        </p:tgtEl>
                                        <p:attrNameLst>
                                          <p:attrName>ppt_w</p:attrName>
                                        </p:attrNameLst>
                                      </p:cBhvr>
                                      <p:tavLst>
                                        <p:tav tm="0">
                                          <p:val>
                                            <p:strVal val="#ppt_w*0.70"/>
                                          </p:val>
                                        </p:tav>
                                        <p:tav tm="100000">
                                          <p:val>
                                            <p:strVal val="#ppt_w"/>
                                          </p:val>
                                        </p:tav>
                                      </p:tavLst>
                                    </p:anim>
                                    <p:anim calcmode="lin" valueType="num">
                                      <p:cBhvr>
                                        <p:cTn id="42" dur="1000" fill="hold"/>
                                        <p:tgtEl>
                                          <p:spTgt spid="6"/>
                                        </p:tgtEl>
                                        <p:attrNameLst>
                                          <p:attrName>ppt_h</p:attrName>
                                        </p:attrNameLst>
                                      </p:cBhvr>
                                      <p:tavLst>
                                        <p:tav tm="0">
                                          <p:val>
                                            <p:strVal val="#ppt_h"/>
                                          </p:val>
                                        </p:tav>
                                        <p:tav tm="100000">
                                          <p:val>
                                            <p:strVal val="#ppt_h"/>
                                          </p:val>
                                        </p:tav>
                                      </p:tavLst>
                                    </p:anim>
                                    <p:animEffect transition="in" filter="fade">
                                      <p:cBhvr>
                                        <p:cTn id="43" dur="1000"/>
                                        <p:tgtEl>
                                          <p:spTgt spid="6"/>
                                        </p:tgtEl>
                                      </p:cBhvr>
                                    </p:animEffect>
                                  </p:childTnLst>
                                </p:cTn>
                              </p:par>
                            </p:childTnLst>
                          </p:cTn>
                        </p:par>
                        <p:par>
                          <p:cTn id="44" fill="hold">
                            <p:stCondLst>
                              <p:cond delay="6000"/>
                            </p:stCondLst>
                            <p:childTnLst>
                              <p:par>
                                <p:cTn id="45" presetID="55" presetClass="entr" presetSubtype="0" fill="hold" grpId="0" nodeType="afterEffect">
                                  <p:stCondLst>
                                    <p:cond delay="0"/>
                                  </p:stCondLst>
                                  <p:childTnLst>
                                    <p:set>
                                      <p:cBhvr>
                                        <p:cTn id="46" dur="1" fill="hold">
                                          <p:stCondLst>
                                            <p:cond delay="0"/>
                                          </p:stCondLst>
                                        </p:cTn>
                                        <p:tgtEl>
                                          <p:spTgt spid="24"/>
                                        </p:tgtEl>
                                        <p:attrNameLst>
                                          <p:attrName>style.visibility</p:attrName>
                                        </p:attrNameLst>
                                      </p:cBhvr>
                                      <p:to>
                                        <p:strVal val="visible"/>
                                      </p:to>
                                    </p:set>
                                    <p:anim calcmode="lin" valueType="num">
                                      <p:cBhvr>
                                        <p:cTn id="47" dur="1000" fill="hold"/>
                                        <p:tgtEl>
                                          <p:spTgt spid="24"/>
                                        </p:tgtEl>
                                        <p:attrNameLst>
                                          <p:attrName>ppt_w</p:attrName>
                                        </p:attrNameLst>
                                      </p:cBhvr>
                                      <p:tavLst>
                                        <p:tav tm="0">
                                          <p:val>
                                            <p:strVal val="#ppt_w*0.70"/>
                                          </p:val>
                                        </p:tav>
                                        <p:tav tm="100000">
                                          <p:val>
                                            <p:strVal val="#ppt_w"/>
                                          </p:val>
                                        </p:tav>
                                      </p:tavLst>
                                    </p:anim>
                                    <p:anim calcmode="lin" valueType="num">
                                      <p:cBhvr>
                                        <p:cTn id="48" dur="1000" fill="hold"/>
                                        <p:tgtEl>
                                          <p:spTgt spid="24"/>
                                        </p:tgtEl>
                                        <p:attrNameLst>
                                          <p:attrName>ppt_h</p:attrName>
                                        </p:attrNameLst>
                                      </p:cBhvr>
                                      <p:tavLst>
                                        <p:tav tm="0">
                                          <p:val>
                                            <p:strVal val="#ppt_h"/>
                                          </p:val>
                                        </p:tav>
                                        <p:tav tm="100000">
                                          <p:val>
                                            <p:strVal val="#ppt_h"/>
                                          </p:val>
                                        </p:tav>
                                      </p:tavLst>
                                    </p:anim>
                                    <p:animEffect transition="in" filter="fade">
                                      <p:cBhvr>
                                        <p:cTn id="49" dur="1000"/>
                                        <p:tgtEl>
                                          <p:spTgt spid="24"/>
                                        </p:tgtEl>
                                      </p:cBhvr>
                                    </p:animEffect>
                                  </p:childTnLst>
                                </p:cTn>
                              </p:par>
                              <p:par>
                                <p:cTn id="50" presetID="55" presetClass="entr" presetSubtype="0" fill="hold" nodeType="withEffect">
                                  <p:stCondLst>
                                    <p:cond delay="0"/>
                                  </p:stCondLst>
                                  <p:childTnLst>
                                    <p:set>
                                      <p:cBhvr>
                                        <p:cTn id="51" dur="1" fill="hold">
                                          <p:stCondLst>
                                            <p:cond delay="0"/>
                                          </p:stCondLst>
                                        </p:cTn>
                                        <p:tgtEl>
                                          <p:spTgt spid="2056"/>
                                        </p:tgtEl>
                                        <p:attrNameLst>
                                          <p:attrName>style.visibility</p:attrName>
                                        </p:attrNameLst>
                                      </p:cBhvr>
                                      <p:to>
                                        <p:strVal val="visible"/>
                                      </p:to>
                                    </p:set>
                                    <p:anim calcmode="lin" valueType="num">
                                      <p:cBhvr>
                                        <p:cTn id="52" dur="1000" fill="hold"/>
                                        <p:tgtEl>
                                          <p:spTgt spid="2056"/>
                                        </p:tgtEl>
                                        <p:attrNameLst>
                                          <p:attrName>ppt_w</p:attrName>
                                        </p:attrNameLst>
                                      </p:cBhvr>
                                      <p:tavLst>
                                        <p:tav tm="0">
                                          <p:val>
                                            <p:strVal val="#ppt_w*0.70"/>
                                          </p:val>
                                        </p:tav>
                                        <p:tav tm="100000">
                                          <p:val>
                                            <p:strVal val="#ppt_w"/>
                                          </p:val>
                                        </p:tav>
                                      </p:tavLst>
                                    </p:anim>
                                    <p:anim calcmode="lin" valueType="num">
                                      <p:cBhvr>
                                        <p:cTn id="53" dur="1000" fill="hold"/>
                                        <p:tgtEl>
                                          <p:spTgt spid="2056"/>
                                        </p:tgtEl>
                                        <p:attrNameLst>
                                          <p:attrName>ppt_h</p:attrName>
                                        </p:attrNameLst>
                                      </p:cBhvr>
                                      <p:tavLst>
                                        <p:tav tm="0">
                                          <p:val>
                                            <p:strVal val="#ppt_h"/>
                                          </p:val>
                                        </p:tav>
                                        <p:tav tm="100000">
                                          <p:val>
                                            <p:strVal val="#ppt_h"/>
                                          </p:val>
                                        </p:tav>
                                      </p:tavLst>
                                    </p:anim>
                                    <p:animEffect transition="in" filter="fade">
                                      <p:cBhvr>
                                        <p:cTn id="54" dur="1000"/>
                                        <p:tgtEl>
                                          <p:spTgt spid="2056"/>
                                        </p:tgtEl>
                                      </p:cBhvr>
                                    </p:animEffect>
                                  </p:childTnLst>
                                </p:cTn>
                              </p:par>
                            </p:childTnLst>
                          </p:cTn>
                        </p:par>
                        <p:par>
                          <p:cTn id="55" fill="hold">
                            <p:stCondLst>
                              <p:cond delay="7000"/>
                            </p:stCondLst>
                            <p:childTnLst>
                              <p:par>
                                <p:cTn id="56" presetID="55" presetClass="entr" presetSubtype="0" fill="hold" grpId="0" nodeType="afterEffect">
                                  <p:stCondLst>
                                    <p:cond delay="0"/>
                                  </p:stCondLst>
                                  <p:childTnLst>
                                    <p:set>
                                      <p:cBhvr>
                                        <p:cTn id="57" dur="1" fill="hold">
                                          <p:stCondLst>
                                            <p:cond delay="0"/>
                                          </p:stCondLst>
                                        </p:cTn>
                                        <p:tgtEl>
                                          <p:spTgt spid="8"/>
                                        </p:tgtEl>
                                        <p:attrNameLst>
                                          <p:attrName>style.visibility</p:attrName>
                                        </p:attrNameLst>
                                      </p:cBhvr>
                                      <p:to>
                                        <p:strVal val="visible"/>
                                      </p:to>
                                    </p:set>
                                    <p:anim calcmode="lin" valueType="num">
                                      <p:cBhvr>
                                        <p:cTn id="58" dur="1000" fill="hold"/>
                                        <p:tgtEl>
                                          <p:spTgt spid="8"/>
                                        </p:tgtEl>
                                        <p:attrNameLst>
                                          <p:attrName>ppt_w</p:attrName>
                                        </p:attrNameLst>
                                      </p:cBhvr>
                                      <p:tavLst>
                                        <p:tav tm="0">
                                          <p:val>
                                            <p:strVal val="#ppt_w*0.70"/>
                                          </p:val>
                                        </p:tav>
                                        <p:tav tm="100000">
                                          <p:val>
                                            <p:strVal val="#ppt_w"/>
                                          </p:val>
                                        </p:tav>
                                      </p:tavLst>
                                    </p:anim>
                                    <p:anim calcmode="lin" valueType="num">
                                      <p:cBhvr>
                                        <p:cTn id="59" dur="1000" fill="hold"/>
                                        <p:tgtEl>
                                          <p:spTgt spid="8"/>
                                        </p:tgtEl>
                                        <p:attrNameLst>
                                          <p:attrName>ppt_h</p:attrName>
                                        </p:attrNameLst>
                                      </p:cBhvr>
                                      <p:tavLst>
                                        <p:tav tm="0">
                                          <p:val>
                                            <p:strVal val="#ppt_h"/>
                                          </p:val>
                                        </p:tav>
                                        <p:tav tm="100000">
                                          <p:val>
                                            <p:strVal val="#ppt_h"/>
                                          </p:val>
                                        </p:tav>
                                      </p:tavLst>
                                    </p:anim>
                                    <p:animEffect transition="in" filter="fade">
                                      <p:cBhvr>
                                        <p:cTn id="60" dur="1000"/>
                                        <p:tgtEl>
                                          <p:spTgt spid="8"/>
                                        </p:tgtEl>
                                      </p:cBhvr>
                                    </p:animEffect>
                                  </p:childTnLst>
                                </p:cTn>
                              </p:par>
                            </p:childTnLst>
                          </p:cTn>
                        </p:par>
                        <p:par>
                          <p:cTn id="61" fill="hold">
                            <p:stCondLst>
                              <p:cond delay="8000"/>
                            </p:stCondLst>
                            <p:childTnLst>
                              <p:par>
                                <p:cTn id="62" presetID="55" presetClass="entr" presetSubtype="0" fill="hold" grpId="0" nodeType="afterEffect">
                                  <p:stCondLst>
                                    <p:cond delay="0"/>
                                  </p:stCondLst>
                                  <p:childTnLst>
                                    <p:set>
                                      <p:cBhvr>
                                        <p:cTn id="63" dur="1" fill="hold">
                                          <p:stCondLst>
                                            <p:cond delay="0"/>
                                          </p:stCondLst>
                                        </p:cTn>
                                        <p:tgtEl>
                                          <p:spTgt spid="25"/>
                                        </p:tgtEl>
                                        <p:attrNameLst>
                                          <p:attrName>style.visibility</p:attrName>
                                        </p:attrNameLst>
                                      </p:cBhvr>
                                      <p:to>
                                        <p:strVal val="visible"/>
                                      </p:to>
                                    </p:set>
                                    <p:anim calcmode="lin" valueType="num">
                                      <p:cBhvr>
                                        <p:cTn id="64" dur="1000" fill="hold"/>
                                        <p:tgtEl>
                                          <p:spTgt spid="25"/>
                                        </p:tgtEl>
                                        <p:attrNameLst>
                                          <p:attrName>ppt_w</p:attrName>
                                        </p:attrNameLst>
                                      </p:cBhvr>
                                      <p:tavLst>
                                        <p:tav tm="0">
                                          <p:val>
                                            <p:strVal val="#ppt_w*0.70"/>
                                          </p:val>
                                        </p:tav>
                                        <p:tav tm="100000">
                                          <p:val>
                                            <p:strVal val="#ppt_w"/>
                                          </p:val>
                                        </p:tav>
                                      </p:tavLst>
                                    </p:anim>
                                    <p:anim calcmode="lin" valueType="num">
                                      <p:cBhvr>
                                        <p:cTn id="65" dur="1000" fill="hold"/>
                                        <p:tgtEl>
                                          <p:spTgt spid="25"/>
                                        </p:tgtEl>
                                        <p:attrNameLst>
                                          <p:attrName>ppt_h</p:attrName>
                                        </p:attrNameLst>
                                      </p:cBhvr>
                                      <p:tavLst>
                                        <p:tav tm="0">
                                          <p:val>
                                            <p:strVal val="#ppt_h"/>
                                          </p:val>
                                        </p:tav>
                                        <p:tav tm="100000">
                                          <p:val>
                                            <p:strVal val="#ppt_h"/>
                                          </p:val>
                                        </p:tav>
                                      </p:tavLst>
                                    </p:anim>
                                    <p:animEffect transition="in" filter="fade">
                                      <p:cBhvr>
                                        <p:cTn id="66" dur="1000"/>
                                        <p:tgtEl>
                                          <p:spTgt spid="25"/>
                                        </p:tgtEl>
                                      </p:cBhvr>
                                    </p:animEffect>
                                  </p:childTnLst>
                                </p:cTn>
                              </p:par>
                              <p:par>
                                <p:cTn id="67" presetID="55" presetClass="entr" presetSubtype="0" fill="hold" nodeType="withEffect">
                                  <p:stCondLst>
                                    <p:cond delay="0"/>
                                  </p:stCondLst>
                                  <p:childTnLst>
                                    <p:set>
                                      <p:cBhvr>
                                        <p:cTn id="68" dur="1" fill="hold">
                                          <p:stCondLst>
                                            <p:cond delay="0"/>
                                          </p:stCondLst>
                                        </p:cTn>
                                        <p:tgtEl>
                                          <p:spTgt spid="2062"/>
                                        </p:tgtEl>
                                        <p:attrNameLst>
                                          <p:attrName>style.visibility</p:attrName>
                                        </p:attrNameLst>
                                      </p:cBhvr>
                                      <p:to>
                                        <p:strVal val="visible"/>
                                      </p:to>
                                    </p:set>
                                    <p:anim calcmode="lin" valueType="num">
                                      <p:cBhvr>
                                        <p:cTn id="69" dur="1000" fill="hold"/>
                                        <p:tgtEl>
                                          <p:spTgt spid="2062"/>
                                        </p:tgtEl>
                                        <p:attrNameLst>
                                          <p:attrName>ppt_w</p:attrName>
                                        </p:attrNameLst>
                                      </p:cBhvr>
                                      <p:tavLst>
                                        <p:tav tm="0">
                                          <p:val>
                                            <p:strVal val="#ppt_w*0.70"/>
                                          </p:val>
                                        </p:tav>
                                        <p:tav tm="100000">
                                          <p:val>
                                            <p:strVal val="#ppt_w"/>
                                          </p:val>
                                        </p:tav>
                                      </p:tavLst>
                                    </p:anim>
                                    <p:anim calcmode="lin" valueType="num">
                                      <p:cBhvr>
                                        <p:cTn id="70" dur="1000" fill="hold"/>
                                        <p:tgtEl>
                                          <p:spTgt spid="2062"/>
                                        </p:tgtEl>
                                        <p:attrNameLst>
                                          <p:attrName>ppt_h</p:attrName>
                                        </p:attrNameLst>
                                      </p:cBhvr>
                                      <p:tavLst>
                                        <p:tav tm="0">
                                          <p:val>
                                            <p:strVal val="#ppt_h"/>
                                          </p:val>
                                        </p:tav>
                                        <p:tav tm="100000">
                                          <p:val>
                                            <p:strVal val="#ppt_h"/>
                                          </p:val>
                                        </p:tav>
                                      </p:tavLst>
                                    </p:anim>
                                    <p:animEffect transition="in" filter="fade">
                                      <p:cBhvr>
                                        <p:cTn id="71" dur="1000"/>
                                        <p:tgtEl>
                                          <p:spTgt spid="2062"/>
                                        </p:tgtEl>
                                      </p:cBhvr>
                                    </p:animEffect>
                                  </p:childTnLst>
                                </p:cTn>
                              </p:par>
                            </p:childTnLst>
                          </p:cTn>
                        </p:par>
                        <p:par>
                          <p:cTn id="72" fill="hold">
                            <p:stCondLst>
                              <p:cond delay="9000"/>
                            </p:stCondLst>
                            <p:childTnLst>
                              <p:par>
                                <p:cTn id="73" presetID="55" presetClass="entr" presetSubtype="0" fill="hold" grpId="0" nodeType="afterEffect">
                                  <p:stCondLst>
                                    <p:cond delay="0"/>
                                  </p:stCondLst>
                                  <p:childTnLst>
                                    <p:set>
                                      <p:cBhvr>
                                        <p:cTn id="74" dur="1" fill="hold">
                                          <p:stCondLst>
                                            <p:cond delay="0"/>
                                          </p:stCondLst>
                                        </p:cTn>
                                        <p:tgtEl>
                                          <p:spTgt spid="7"/>
                                        </p:tgtEl>
                                        <p:attrNameLst>
                                          <p:attrName>style.visibility</p:attrName>
                                        </p:attrNameLst>
                                      </p:cBhvr>
                                      <p:to>
                                        <p:strVal val="visible"/>
                                      </p:to>
                                    </p:set>
                                    <p:anim calcmode="lin" valueType="num">
                                      <p:cBhvr>
                                        <p:cTn id="75" dur="1000" fill="hold"/>
                                        <p:tgtEl>
                                          <p:spTgt spid="7"/>
                                        </p:tgtEl>
                                        <p:attrNameLst>
                                          <p:attrName>ppt_w</p:attrName>
                                        </p:attrNameLst>
                                      </p:cBhvr>
                                      <p:tavLst>
                                        <p:tav tm="0">
                                          <p:val>
                                            <p:strVal val="#ppt_w*0.70"/>
                                          </p:val>
                                        </p:tav>
                                        <p:tav tm="100000">
                                          <p:val>
                                            <p:strVal val="#ppt_w"/>
                                          </p:val>
                                        </p:tav>
                                      </p:tavLst>
                                    </p:anim>
                                    <p:anim calcmode="lin" valueType="num">
                                      <p:cBhvr>
                                        <p:cTn id="76" dur="1000" fill="hold"/>
                                        <p:tgtEl>
                                          <p:spTgt spid="7"/>
                                        </p:tgtEl>
                                        <p:attrNameLst>
                                          <p:attrName>ppt_h</p:attrName>
                                        </p:attrNameLst>
                                      </p:cBhvr>
                                      <p:tavLst>
                                        <p:tav tm="0">
                                          <p:val>
                                            <p:strVal val="#ppt_h"/>
                                          </p:val>
                                        </p:tav>
                                        <p:tav tm="100000">
                                          <p:val>
                                            <p:strVal val="#ppt_h"/>
                                          </p:val>
                                        </p:tav>
                                      </p:tavLst>
                                    </p:anim>
                                    <p:animEffect transition="in" filter="fade">
                                      <p:cBhvr>
                                        <p:cTn id="77" dur="1000"/>
                                        <p:tgtEl>
                                          <p:spTgt spid="7"/>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nodeType="clickEffect">
                                  <p:stCondLst>
                                    <p:cond delay="0"/>
                                  </p:stCondLst>
                                  <p:childTnLst>
                                    <p:set>
                                      <p:cBhvr>
                                        <p:cTn id="81" dur="1" fill="hold">
                                          <p:stCondLst>
                                            <p:cond delay="0"/>
                                          </p:stCondLst>
                                        </p:cTn>
                                        <p:tgtEl>
                                          <p:spTgt spid="13"/>
                                        </p:tgtEl>
                                        <p:attrNameLst>
                                          <p:attrName>style.visibility</p:attrName>
                                        </p:attrNameLst>
                                      </p:cBhvr>
                                      <p:to>
                                        <p:strVal val="visible"/>
                                      </p:to>
                                    </p:set>
                                    <p:anim calcmode="lin" valueType="num">
                                      <p:cBhvr>
                                        <p:cTn id="82" dur="1000" fill="hold"/>
                                        <p:tgtEl>
                                          <p:spTgt spid="13"/>
                                        </p:tgtEl>
                                        <p:attrNameLst>
                                          <p:attrName>ppt_w</p:attrName>
                                        </p:attrNameLst>
                                      </p:cBhvr>
                                      <p:tavLst>
                                        <p:tav tm="0">
                                          <p:val>
                                            <p:strVal val="#ppt_w*0.70"/>
                                          </p:val>
                                        </p:tav>
                                        <p:tav tm="100000">
                                          <p:val>
                                            <p:strVal val="#ppt_w"/>
                                          </p:val>
                                        </p:tav>
                                      </p:tavLst>
                                    </p:anim>
                                    <p:anim calcmode="lin" valueType="num">
                                      <p:cBhvr>
                                        <p:cTn id="83" dur="1000" fill="hold"/>
                                        <p:tgtEl>
                                          <p:spTgt spid="13"/>
                                        </p:tgtEl>
                                        <p:attrNameLst>
                                          <p:attrName>ppt_h</p:attrName>
                                        </p:attrNameLst>
                                      </p:cBhvr>
                                      <p:tavLst>
                                        <p:tav tm="0">
                                          <p:val>
                                            <p:strVal val="#ppt_h"/>
                                          </p:val>
                                        </p:tav>
                                        <p:tav tm="100000">
                                          <p:val>
                                            <p:strVal val="#ppt_h"/>
                                          </p:val>
                                        </p:tav>
                                      </p:tavLst>
                                    </p:anim>
                                    <p:animEffect transition="in" filter="fade">
                                      <p:cBhvr>
                                        <p:cTn id="84" dur="1000"/>
                                        <p:tgtEl>
                                          <p:spTgt spid="13"/>
                                        </p:tgtEl>
                                      </p:cBhvr>
                                    </p:animEffect>
                                  </p:childTnLst>
                                </p:cTn>
                              </p:par>
                            </p:childTnLst>
                          </p:cTn>
                        </p:par>
                        <p:par>
                          <p:cTn id="85" fill="hold">
                            <p:stCondLst>
                              <p:cond delay="1000"/>
                            </p:stCondLst>
                            <p:childTnLst>
                              <p:par>
                                <p:cTn id="86" presetID="55" presetClass="entr" presetSubtype="0" fill="hold" nodeType="afterEffect">
                                  <p:stCondLst>
                                    <p:cond delay="0"/>
                                  </p:stCondLst>
                                  <p:childTnLst>
                                    <p:set>
                                      <p:cBhvr>
                                        <p:cTn id="87" dur="1" fill="hold">
                                          <p:stCondLst>
                                            <p:cond delay="0"/>
                                          </p:stCondLst>
                                        </p:cTn>
                                        <p:tgtEl>
                                          <p:spTgt spid="15"/>
                                        </p:tgtEl>
                                        <p:attrNameLst>
                                          <p:attrName>style.visibility</p:attrName>
                                        </p:attrNameLst>
                                      </p:cBhvr>
                                      <p:to>
                                        <p:strVal val="visible"/>
                                      </p:to>
                                    </p:set>
                                    <p:anim calcmode="lin" valueType="num">
                                      <p:cBhvr>
                                        <p:cTn id="88" dur="1000" fill="hold"/>
                                        <p:tgtEl>
                                          <p:spTgt spid="15"/>
                                        </p:tgtEl>
                                        <p:attrNameLst>
                                          <p:attrName>ppt_w</p:attrName>
                                        </p:attrNameLst>
                                      </p:cBhvr>
                                      <p:tavLst>
                                        <p:tav tm="0">
                                          <p:val>
                                            <p:strVal val="#ppt_w*0.70"/>
                                          </p:val>
                                        </p:tav>
                                        <p:tav tm="100000">
                                          <p:val>
                                            <p:strVal val="#ppt_w"/>
                                          </p:val>
                                        </p:tav>
                                      </p:tavLst>
                                    </p:anim>
                                    <p:anim calcmode="lin" valueType="num">
                                      <p:cBhvr>
                                        <p:cTn id="89" dur="1000" fill="hold"/>
                                        <p:tgtEl>
                                          <p:spTgt spid="15"/>
                                        </p:tgtEl>
                                        <p:attrNameLst>
                                          <p:attrName>ppt_h</p:attrName>
                                        </p:attrNameLst>
                                      </p:cBhvr>
                                      <p:tavLst>
                                        <p:tav tm="0">
                                          <p:val>
                                            <p:strVal val="#ppt_h"/>
                                          </p:val>
                                        </p:tav>
                                        <p:tav tm="100000">
                                          <p:val>
                                            <p:strVal val="#ppt_h"/>
                                          </p:val>
                                        </p:tav>
                                      </p:tavLst>
                                    </p:anim>
                                    <p:animEffect transition="in" filter="fade">
                                      <p:cBhvr>
                                        <p:cTn id="90" dur="1000"/>
                                        <p:tgtEl>
                                          <p:spTgt spid="15"/>
                                        </p:tgtEl>
                                      </p:cBhvr>
                                    </p:animEffect>
                                  </p:childTnLst>
                                </p:cTn>
                              </p:par>
                            </p:childTnLst>
                          </p:cTn>
                        </p:par>
                        <p:par>
                          <p:cTn id="91" fill="hold">
                            <p:stCondLst>
                              <p:cond delay="2000"/>
                            </p:stCondLst>
                            <p:childTnLst>
                              <p:par>
                                <p:cTn id="92" presetID="55" presetClass="entr" presetSubtype="0" fill="hold" nodeType="afterEffect">
                                  <p:stCondLst>
                                    <p:cond delay="0"/>
                                  </p:stCondLst>
                                  <p:iterate type="wd">
                                    <p:tmPct val="24000"/>
                                  </p:iterate>
                                  <p:childTnLst>
                                    <p:set>
                                      <p:cBhvr>
                                        <p:cTn id="93" dur="1" fill="hold">
                                          <p:stCondLst>
                                            <p:cond delay="0"/>
                                          </p:stCondLst>
                                        </p:cTn>
                                        <p:tgtEl>
                                          <p:spTgt spid="9">
                                            <p:txEl>
                                              <p:pRg st="0" end="0"/>
                                            </p:txEl>
                                          </p:spTgt>
                                        </p:tgtEl>
                                        <p:attrNameLst>
                                          <p:attrName>style.visibility</p:attrName>
                                        </p:attrNameLst>
                                      </p:cBhvr>
                                      <p:to>
                                        <p:strVal val="visible"/>
                                      </p:to>
                                    </p:set>
                                    <p:anim calcmode="lin" valueType="num">
                                      <p:cBhvr>
                                        <p:cTn id="94" dur="1000" fill="hold"/>
                                        <p:tgtEl>
                                          <p:spTgt spid="9">
                                            <p:txEl>
                                              <p:pRg st="0" end="0"/>
                                            </p:txEl>
                                          </p:spTgt>
                                        </p:tgtEl>
                                        <p:attrNameLst>
                                          <p:attrName>ppt_w</p:attrName>
                                        </p:attrNameLst>
                                      </p:cBhvr>
                                      <p:tavLst>
                                        <p:tav tm="0">
                                          <p:val>
                                            <p:strVal val="#ppt_w*0.70"/>
                                          </p:val>
                                        </p:tav>
                                        <p:tav tm="100000">
                                          <p:val>
                                            <p:strVal val="#ppt_w"/>
                                          </p:val>
                                        </p:tav>
                                      </p:tavLst>
                                    </p:anim>
                                    <p:anim calcmode="lin" valueType="num">
                                      <p:cBhvr>
                                        <p:cTn id="95" dur="1000" fill="hold"/>
                                        <p:tgtEl>
                                          <p:spTgt spid="9">
                                            <p:txEl>
                                              <p:pRg st="0" end="0"/>
                                            </p:txEl>
                                          </p:spTgt>
                                        </p:tgtEl>
                                        <p:attrNameLst>
                                          <p:attrName>ppt_h</p:attrName>
                                        </p:attrNameLst>
                                      </p:cBhvr>
                                      <p:tavLst>
                                        <p:tav tm="0">
                                          <p:val>
                                            <p:strVal val="#ppt_h"/>
                                          </p:val>
                                        </p:tav>
                                        <p:tav tm="100000">
                                          <p:val>
                                            <p:strVal val="#ppt_h"/>
                                          </p:val>
                                        </p:tav>
                                      </p:tavLst>
                                    </p:anim>
                                    <p:animEffect transition="in" filter="fade">
                                      <p:cBhvr>
                                        <p:cTn id="96" dur="10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17" grpId="0"/>
      <p:bldP spid="23" grpId="0"/>
      <p:bldP spid="24" grpId="0"/>
      <p:bldP spid="25"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0" y="1340768"/>
            <a:ext cx="8640960" cy="4824536"/>
          </a:xfrm>
        </p:spPr>
        <p:txBody>
          <a:bodyPr/>
          <a:lstStyle/>
          <a:p>
            <a:pPr marL="0" indent="0">
              <a:buNone/>
            </a:pPr>
            <a:r>
              <a:rPr lang="cs-CZ" b="1" u="sng" dirty="0" smtClean="0">
                <a:solidFill>
                  <a:schemeClr val="tx1"/>
                </a:solidFill>
                <a:latin typeface="Times New Roman" pitchFamily="18" charset="0"/>
                <a:cs typeface="Times New Roman" pitchFamily="18" charset="0"/>
              </a:rPr>
              <a:t>Internetové odkazy:</a:t>
            </a:r>
          </a:p>
          <a:p>
            <a:pPr marL="0" indent="0">
              <a:buNone/>
            </a:pPr>
            <a:r>
              <a:rPr lang="cs-CZ" sz="2000" b="1" u="sng" dirty="0" smtClean="0">
                <a:solidFill>
                  <a:schemeClr val="tx1"/>
                </a:solidFill>
                <a:latin typeface="Times New Roman" pitchFamily="18" charset="0"/>
                <a:cs typeface="Times New Roman" pitchFamily="18" charset="0"/>
              </a:rPr>
              <a:t>Obr. 1: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Narmyslenka.cz</a:t>
            </a:r>
            <a:r>
              <a:rPr lang="cs-CZ" sz="2000" b="1" dirty="0" smtClean="0">
                <a:solidFill>
                  <a:schemeClr val="tx1"/>
                </a:solidFill>
                <a:latin typeface="Times New Roman" pitchFamily="18" charset="0"/>
                <a:cs typeface="Times New Roman" pitchFamily="18" charset="0"/>
              </a:rPr>
              <a:t> [online]. [cit. 27.7.2013]. Dostupný na WWW: http://www.</a:t>
            </a:r>
            <a:r>
              <a:rPr lang="cs-CZ" sz="2000" b="1" dirty="0" err="1" smtClean="0">
                <a:solidFill>
                  <a:schemeClr val="tx1"/>
                </a:solidFill>
                <a:latin typeface="Times New Roman" pitchFamily="18" charset="0"/>
                <a:cs typeface="Times New Roman" pitchFamily="18" charset="0"/>
              </a:rPr>
              <a:t>narmyslenka.cz</a:t>
            </a:r>
            <a:r>
              <a:rPr lang="cs-CZ" sz="2000" b="1" dirty="0" smtClean="0">
                <a:solidFill>
                  <a:schemeClr val="tx1"/>
                </a:solidFill>
                <a:latin typeface="Times New Roman" pitchFamily="18" charset="0"/>
                <a:cs typeface="Times New Roman" pitchFamily="18" charset="0"/>
              </a:rPr>
              <a:t>/image/200707080902_</a:t>
            </a:r>
            <a:r>
              <a:rPr lang="cs-CZ" sz="2000" b="1" dirty="0" err="1" smtClean="0">
                <a:solidFill>
                  <a:schemeClr val="tx1"/>
                </a:solidFill>
                <a:latin typeface="Times New Roman" pitchFamily="18" charset="0"/>
                <a:cs typeface="Times New Roman" pitchFamily="18" charset="0"/>
              </a:rPr>
              <a:t>masaryk.jpg</a:t>
            </a:r>
            <a:r>
              <a:rPr lang="cs-CZ" sz="2000" b="1" dirty="0" smtClean="0">
                <a:solidFill>
                  <a:schemeClr val="tx1"/>
                </a:solidFill>
                <a:latin typeface="Times New Roman" pitchFamily="18" charset="0"/>
                <a:cs typeface="Times New Roman" pitchFamily="18" charset="0"/>
              </a:rPr>
              <a:t> </a:t>
            </a:r>
            <a:endParaRPr lang="cs-CZ" sz="2000" b="1" u="sng" dirty="0" smtClean="0">
              <a:solidFill>
                <a:schemeClr val="tx1"/>
              </a:solidFill>
              <a:latin typeface="Times New Roman" pitchFamily="18" charset="0"/>
              <a:cs typeface="Times New Roman" pitchFamily="18" charset="0"/>
            </a:endParaRPr>
          </a:p>
          <a:p>
            <a:pPr marL="0" indent="0">
              <a:buNone/>
            </a:pPr>
            <a:r>
              <a:rPr lang="cs-CZ" sz="2000" b="1" u="sng" dirty="0" smtClean="0">
                <a:solidFill>
                  <a:schemeClr val="tx1"/>
                </a:solidFill>
                <a:latin typeface="Times New Roman" pitchFamily="18" charset="0"/>
                <a:cs typeface="Times New Roman" pitchFamily="18" charset="0"/>
              </a:rPr>
              <a:t>Obr. 2: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Cs.wikipedia.org</a:t>
            </a:r>
            <a:r>
              <a:rPr lang="cs-CZ" sz="2000" b="1" dirty="0" smtClean="0">
                <a:solidFill>
                  <a:schemeClr val="tx1"/>
                </a:solidFill>
                <a:latin typeface="Times New Roman" pitchFamily="18" charset="0"/>
                <a:cs typeface="Times New Roman" pitchFamily="18" charset="0"/>
              </a:rPr>
              <a:t> [online]. [cit. 27.7.2013]. Dostupný na WWW: http://upload.wikimedia.org/wikipedia/commons/thumb/9/98/Edvard_Bene%C5%A1.jpg/195px-Edvard_Bene%C5%A1.jpg </a:t>
            </a:r>
            <a:endParaRPr lang="cs-CZ" sz="2000" b="1" dirty="0">
              <a:solidFill>
                <a:schemeClr val="tx1"/>
              </a:solidFill>
              <a:latin typeface="Times New Roman" pitchFamily="18" charset="0"/>
              <a:cs typeface="Times New Roman" pitchFamily="18" charset="0"/>
            </a:endParaRPr>
          </a:p>
          <a:p>
            <a:pPr marL="0" indent="0">
              <a:buNone/>
            </a:pPr>
            <a:r>
              <a:rPr lang="cs-CZ" sz="2000" b="1" u="sng" dirty="0" smtClean="0">
                <a:solidFill>
                  <a:schemeClr val="tx1"/>
                </a:solidFill>
                <a:latin typeface="Times New Roman" pitchFamily="18" charset="0"/>
                <a:cs typeface="Times New Roman" pitchFamily="18" charset="0"/>
              </a:rPr>
              <a:t>Obr. 3: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Radio.cz</a:t>
            </a:r>
            <a:r>
              <a:rPr lang="cs-CZ" sz="2000" b="1" dirty="0" smtClean="0">
                <a:solidFill>
                  <a:schemeClr val="tx1"/>
                </a:solidFill>
                <a:latin typeface="Times New Roman" pitchFamily="18" charset="0"/>
                <a:cs typeface="Times New Roman" pitchFamily="18" charset="0"/>
              </a:rPr>
              <a:t> [online]. [cit. 27.7.2013]. Dostupný na WWW: http://img.radio.cz/pictures/c/osobnosti/kramar/kramar2.jpg </a:t>
            </a:r>
          </a:p>
          <a:p>
            <a:pPr marL="0" indent="0">
              <a:buNone/>
            </a:pPr>
            <a:r>
              <a:rPr lang="cs-CZ" sz="2000" b="1" u="sng" dirty="0" smtClean="0">
                <a:solidFill>
                  <a:schemeClr val="tx1"/>
                </a:solidFill>
                <a:latin typeface="Times New Roman" pitchFamily="18" charset="0"/>
                <a:cs typeface="Times New Roman" pitchFamily="18" charset="0"/>
              </a:rPr>
              <a:t>Obr. 4: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Monarchiemistorepubliky.blog.cz</a:t>
            </a:r>
            <a:r>
              <a:rPr lang="cs-CZ" sz="2000" b="1" dirty="0" smtClean="0">
                <a:solidFill>
                  <a:schemeClr val="tx1"/>
                </a:solidFill>
                <a:latin typeface="Times New Roman" pitchFamily="18" charset="0"/>
                <a:cs typeface="Times New Roman" pitchFamily="18" charset="0"/>
              </a:rPr>
              <a:t> [online]. [cit. 27.7.2013]. Dostupný na WWW: https://www.vedatechnika.sk/SK/enoviny/PisaliDejinyVedy/PublishingImages/Stefanik_4.5.09.jpg </a:t>
            </a:r>
            <a:endParaRPr lang="cs-CZ" sz="2000" b="1" u="sng" dirty="0" smtClean="0">
              <a:solidFill>
                <a:schemeClr val="tx1"/>
              </a:solidFill>
              <a:latin typeface="Times New Roman" pitchFamily="18" charset="0"/>
              <a:cs typeface="Times New Roman" pitchFamily="18" charset="0"/>
            </a:endParaRPr>
          </a:p>
          <a:p>
            <a:pPr marL="0" indent="0">
              <a:buNone/>
            </a:pPr>
            <a:endParaRPr lang="cs-CZ" sz="2000" b="1" dirty="0" smtClean="0">
              <a:solidFill>
                <a:schemeClr val="tx1"/>
              </a:solidFill>
              <a:latin typeface="Times New Roman" pitchFamily="18" charset="0"/>
              <a:cs typeface="Times New Roman" pitchFamily="18" charset="0"/>
            </a:endParaRPr>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6</a:t>
            </a:fld>
            <a:endParaRPr lang="cs-CZ"/>
          </a:p>
        </p:txBody>
      </p:sp>
      <p:sp>
        <p:nvSpPr>
          <p:cNvPr id="4" name="Nadpis 3"/>
          <p:cNvSpPr>
            <a:spLocks noGrp="1"/>
          </p:cNvSpPr>
          <p:nvPr>
            <p:ph type="title"/>
          </p:nvPr>
        </p:nvSpPr>
        <p:spPr>
          <a:xfrm>
            <a:off x="457200" y="338328"/>
            <a:ext cx="8229600" cy="1434488"/>
          </a:xfrm>
        </p:spPr>
        <p:txBody>
          <a:bodyPr>
            <a:normAutofit/>
          </a:bodyPr>
          <a:lstStyle/>
          <a:p>
            <a:r>
              <a:rPr lang="cs-CZ" b="1" dirty="0" smtClean="0">
                <a:solidFill>
                  <a:schemeClr val="tx1"/>
                </a:solidFill>
                <a:latin typeface="Times New Roman" pitchFamily="18" charset="0"/>
                <a:cs typeface="Times New Roman" pitchFamily="18" charset="0"/>
              </a:rPr>
              <a:t>Použité zdroje</a:t>
            </a:r>
            <a:endParaRPr lang="cs-CZ" b="1" dirty="0">
              <a:solidFill>
                <a:schemeClr val="tx1"/>
              </a:solidFill>
              <a:latin typeface="Times New Roman" pitchFamily="18" charset="0"/>
              <a:cs typeface="Times New Roman" pitchFamily="18" charset="0"/>
            </a:endParaRPr>
          </a:p>
        </p:txBody>
      </p:sp>
    </p:spTree>
    <p:extLst>
      <p:ext uri="{BB962C8B-B14F-4D97-AF65-F5344CB8AC3E}">
        <p14:creationId xmlns="" xmlns:p14="http://schemas.microsoft.com/office/powerpoint/2010/main" val="1684287140"/>
      </p:ext>
    </p:extLst>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2000"/>
                            </p:stCondLst>
                            <p:childTnLst>
                              <p:par>
                                <p:cTn id="17" presetID="55" presetClass="entr" presetSubtype="0" fill="hold" grpId="0"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p:stCondLst>
                              <p:cond delay="3000"/>
                            </p:stCondLst>
                            <p:childTnLst>
                              <p:par>
                                <p:cTn id="23" presetID="55" presetClass="entr" presetSubtype="0" fill="hold" grpId="0"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p:stCondLst>
                              <p:cond delay="4000"/>
                            </p:stCondLst>
                            <p:childTnLst>
                              <p:par>
                                <p:cTn id="29" presetID="55" presetClass="entr" presetSubtype="0" fill="hold" grpId="0"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par>
                          <p:cTn id="34" fill="hold">
                            <p:stCondLst>
                              <p:cond delay="5000"/>
                            </p:stCondLst>
                            <p:childTnLst>
                              <p:par>
                                <p:cTn id="35" presetID="55" presetClass="entr" presetSubtype="0" fill="hold" grpId="0" nodeType="after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p:cTn id="3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804</TotalTime>
  <Words>466</Words>
  <Application>Microsoft Office PowerPoint</Application>
  <PresentationFormat>Předvádění na obrazovce (4:3)</PresentationFormat>
  <Paragraphs>57</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Vlnění</vt:lpstr>
      <vt:lpstr>Základní škola a Mateřská škola Bílá Třemešná, okres Trutnov</vt:lpstr>
      <vt:lpstr>Anotace</vt:lpstr>
      <vt:lpstr>Anotace k jednotlivým stranám</vt:lpstr>
      <vt:lpstr>Vyluštěte křížovku:</vt:lpstr>
      <vt:lpstr>NEHODÍCÍ ŠKRTNĚTE A ODŮVODNĚTE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Mgr. Jiří Lux</dc:creator>
  <cp:lastModifiedBy>Jiri</cp:lastModifiedBy>
  <cp:revision>51</cp:revision>
  <dcterms:created xsi:type="dcterms:W3CDTF">2013-05-10T12:01:16Z</dcterms:created>
  <dcterms:modified xsi:type="dcterms:W3CDTF">2013-09-05T16:35:39Z</dcterms:modified>
</cp:coreProperties>
</file>