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67" r:id="rId2"/>
    <p:sldId id="257" r:id="rId3"/>
    <p:sldId id="261" r:id="rId4"/>
    <p:sldId id="260" r:id="rId5"/>
    <p:sldId id="259" r:id="rId6"/>
    <p:sldId id="262" r:id="rId7"/>
    <p:sldId id="263" r:id="rId8"/>
    <p:sldId id="264" r:id="rId9"/>
    <p:sldId id="265" r:id="rId10"/>
    <p:sldId id="266" r:id="rId11"/>
    <p:sldId id="268" r:id="rId12"/>
    <p:sldId id="270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38EE02-549C-4740-93D6-297FC8523A23}" type="datetimeFigureOut">
              <a:rPr lang="cs-CZ" smtClean="0"/>
              <a:t>26.4.2011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6BA32A-D604-4B6E-BD47-A56137199BB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0376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BBAA4C-E378-4C42-8968-22F566D251A8}" type="datetimeFigureOut">
              <a:rPr lang="cs-CZ" smtClean="0"/>
              <a:t>26.4.2011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57E365-8AF9-49CE-9900-1232F9A480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81174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7E365-8AF9-49CE-9900-1232F9A4803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3309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7E365-8AF9-49CE-9900-1232F9A48035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31589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57E365-8AF9-49CE-9900-1232F9A48035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6761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6C760-3FF7-4A73-8D06-D0C13D7BDCDF}" type="datetime1">
              <a:rPr lang="cs-CZ" smtClean="0"/>
              <a:t>26.4.2011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270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0A7AD5-8DD9-4450-96DF-250781571513}" type="datetime1">
              <a:rPr lang="cs-CZ" smtClean="0"/>
              <a:t>26.4.2011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621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91692-D8D1-4514-8032-B2BD08C88E7E}" type="datetime1">
              <a:rPr lang="cs-CZ" smtClean="0"/>
              <a:t>26.4.2011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87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D4348-0C33-4674-B3E9-6ADD44BC2936}" type="datetime1">
              <a:rPr lang="cs-CZ" smtClean="0"/>
              <a:t>26.4.2011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58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D60C6-5543-4CB7-83E1-22B7A60CBE15}" type="datetime1">
              <a:rPr lang="cs-CZ" smtClean="0"/>
              <a:t>26.4.2011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498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F71A6-78B5-4F05-B131-665C2A884836}" type="datetime1">
              <a:rPr lang="cs-CZ" smtClean="0"/>
              <a:t>26.4.2011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506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57BD-C90B-4622-99A3-22226958DC1B}" type="datetime1">
              <a:rPr lang="cs-CZ" smtClean="0"/>
              <a:t>26.4.2011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964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43EFB-AD82-4562-AB7E-26023503524F}" type="datetime1">
              <a:rPr lang="cs-CZ" smtClean="0"/>
              <a:t>26.4.2011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949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60771-3D30-454B-A9A7-18717AF00B3D}" type="datetime1">
              <a:rPr lang="cs-CZ" smtClean="0"/>
              <a:t>26.4.2011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374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B5CAC-910B-4D20-94E2-178E27BBAAE8}" type="datetime1">
              <a:rPr lang="cs-CZ" smtClean="0"/>
              <a:t>26.4.2011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52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1F5DF-3E91-47A3-BE55-3D639742C2C7}" type="datetime1">
              <a:rPr lang="cs-CZ" smtClean="0"/>
              <a:t>26.4.2011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503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D7BB3F-FC54-41AD-88CE-C20F00CC4B63}" type="datetime1">
              <a:rPr lang="cs-CZ" smtClean="0"/>
              <a:t>26.4.2011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FB197-4F77-46BE-9B1C-C167403FFF6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835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Jarní květiny na zahrádce</a:t>
            </a:r>
            <a:br>
              <a:rPr lang="cs-CZ" sz="3200" b="1" dirty="0" smtClean="0">
                <a:latin typeface="+mn-lt"/>
              </a:rPr>
            </a:br>
            <a:r>
              <a:rPr lang="cs-CZ" sz="2000" b="1" dirty="0" smtClean="0">
                <a:latin typeface="+mn-lt"/>
              </a:rPr>
              <a:t>Mgr. </a:t>
            </a:r>
            <a:r>
              <a:rPr lang="cs-CZ" sz="2000" b="1" dirty="0" err="1" smtClean="0">
                <a:latin typeface="+mn-lt"/>
              </a:rPr>
              <a:t>Heppnerová</a:t>
            </a:r>
            <a:r>
              <a:rPr lang="cs-CZ" sz="2000" b="1" dirty="0" smtClean="0">
                <a:latin typeface="+mn-lt"/>
              </a:rPr>
              <a:t> Eva – ZŠ Nádražní 683, Horní Slavkov</a:t>
            </a:r>
            <a:br>
              <a:rPr lang="cs-CZ" sz="2000" b="1" dirty="0" smtClean="0">
                <a:latin typeface="+mn-lt"/>
              </a:rPr>
            </a:br>
            <a:r>
              <a:rPr lang="cs-CZ" sz="2800" b="1" dirty="0" smtClean="0">
                <a:latin typeface="+mn-lt"/>
              </a:rPr>
              <a:t>VY_32_INOVACE_71_ Jarní květiny na zahrádce</a:t>
            </a:r>
            <a:endParaRPr lang="cs-CZ" sz="2800" dirty="0" smtClean="0">
              <a:latin typeface="+mn-lt"/>
            </a:endParaRP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 III/2</a:t>
            </a:r>
          </a:p>
        </p:txBody>
      </p:sp>
    </p:spTree>
    <p:extLst>
      <p:ext uri="{BB962C8B-B14F-4D97-AF65-F5344CB8AC3E}">
        <p14:creationId xmlns:p14="http://schemas.microsoft.com/office/powerpoint/2010/main" val="11176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07" y="0"/>
            <a:ext cx="9144000" cy="685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635896" y="5661248"/>
            <a:ext cx="4936736" cy="707886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Sedmikráska chudobka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86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3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292080" y="5789154"/>
            <a:ext cx="3379964" cy="707886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šafrán ( krokus)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588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4</a:t>
            </a:fld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4211960" y="5661248"/>
            <a:ext cx="4588244" cy="707886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Sněženka podsněžník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58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5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5755974"/>
            <a:ext cx="2795958" cy="707886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Bledule jarní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63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6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868144" y="5667345"/>
            <a:ext cx="2185411" cy="70788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ladoňka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58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7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99592" y="6093296"/>
            <a:ext cx="14050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narcis</a:t>
            </a:r>
            <a:endParaRPr lang="cs-CZ" sz="4000" dirty="0">
              <a:solidFill>
                <a:srgbClr val="FFFF00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372200" y="5739353"/>
            <a:ext cx="1656184" cy="70788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narcis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58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8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626695" y="5877272"/>
            <a:ext cx="5362045" cy="707886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prvosenka jarní (petrklíč)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58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9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228184" y="5661248"/>
            <a:ext cx="1643399" cy="707886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tulipán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58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10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627784" y="5635531"/>
            <a:ext cx="6212150" cy="707886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Violka trojbarevná (maceška)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58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11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156176" y="5736649"/>
            <a:ext cx="1683923" cy="707886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hyacint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2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12</a:t>
            </a:fld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067944" y="5589240"/>
            <a:ext cx="4268284" cy="707886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modřenec hroznatý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31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FB197-4F77-46BE-9B1C-C167403FFF61}" type="slidenum">
              <a:rPr lang="cs-CZ" smtClean="0"/>
              <a:t>13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771800" y="1124744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Autor fotografií : Mgr. </a:t>
            </a:r>
            <a:r>
              <a:rPr lang="cs-CZ" dirty="0" err="1" smtClean="0"/>
              <a:t>Heppnerová</a:t>
            </a:r>
            <a:r>
              <a:rPr lang="cs-CZ" dirty="0" smtClean="0"/>
              <a:t> Eva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196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87">
        <p14:ripple/>
      </p:transition>
    </mc:Choice>
    <mc:Fallback xmlns="">
      <p:transition spd="slow" advTm="4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</TotalTime>
  <Words>54</Words>
  <Application>Microsoft Office PowerPoint</Application>
  <PresentationFormat>Předvádění na obrazovce (4:3)</PresentationFormat>
  <Paragraphs>29</Paragraphs>
  <Slides>13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Jarní květiny na zahrádce Mgr. Heppnerová Eva – ZŠ Nádražní 683, Horní Slavkov VY_32_INOVACE_71_ Jarní květiny na zahrádce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Heppnerová Eva</dc:creator>
  <cp:lastModifiedBy>Heppnerová Eva</cp:lastModifiedBy>
  <cp:revision>15</cp:revision>
  <cp:lastPrinted>2011-04-26T11:31:15Z</cp:lastPrinted>
  <dcterms:created xsi:type="dcterms:W3CDTF">2011-04-18T17:56:24Z</dcterms:created>
  <dcterms:modified xsi:type="dcterms:W3CDTF">2011-04-26T12:03:28Z</dcterms:modified>
</cp:coreProperties>
</file>