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pptx" ContentType="application/vnd.openxmlformats-officedocument.presentationml.presentation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3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48" autoAdjust="0"/>
    <p:restoredTop sz="94660"/>
  </p:normalViewPr>
  <p:slideViewPr>
    <p:cSldViewPr>
      <p:cViewPr varScale="1">
        <p:scale>
          <a:sx n="91" d="100"/>
          <a:sy n="91" d="100"/>
        </p:scale>
        <p:origin x="-133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8F8DF-CE2E-4449-9D08-FBE8EBA4153E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C1552-83EC-4184-946C-EA2AEF4B11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8F8DF-CE2E-4449-9D08-FBE8EBA4153E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C1552-83EC-4184-946C-EA2AEF4B11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8F8DF-CE2E-4449-9D08-FBE8EBA4153E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C1552-83EC-4184-946C-EA2AEF4B11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8F8DF-CE2E-4449-9D08-FBE8EBA4153E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C1552-83EC-4184-946C-EA2AEF4B11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8F8DF-CE2E-4449-9D08-FBE8EBA4153E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C1552-83EC-4184-946C-EA2AEF4B11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8F8DF-CE2E-4449-9D08-FBE8EBA4153E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DFC1552-83EC-4184-946C-EA2AEF4B112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8F8DF-CE2E-4449-9D08-FBE8EBA4153E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C1552-83EC-4184-946C-EA2AEF4B11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8F8DF-CE2E-4449-9D08-FBE8EBA4153E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DDFC1552-83EC-4184-946C-EA2AEF4B11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8958F8DF-CE2E-4449-9D08-FBE8EBA4153E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C1552-83EC-4184-946C-EA2AEF4B11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8F8DF-CE2E-4449-9D08-FBE8EBA4153E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C1552-83EC-4184-946C-EA2AEF4B11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8F8DF-CE2E-4449-9D08-FBE8EBA4153E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C1552-83EC-4184-946C-EA2AEF4B11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8958F8DF-CE2E-4449-9D08-FBE8EBA4153E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DDFC1552-83EC-4184-946C-EA2AEF4B112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937" r:id="rId1"/>
    <p:sldLayoutId id="2147483938" r:id="rId2"/>
    <p:sldLayoutId id="2147483939" r:id="rId3"/>
    <p:sldLayoutId id="2147483940" r:id="rId4"/>
    <p:sldLayoutId id="2147483941" r:id="rId5"/>
    <p:sldLayoutId id="2147483942" r:id="rId6"/>
    <p:sldLayoutId id="2147483943" r:id="rId7"/>
    <p:sldLayoutId id="2147483944" r:id="rId8"/>
    <p:sldLayoutId id="2147483945" r:id="rId9"/>
    <p:sldLayoutId id="2147483946" r:id="rId10"/>
    <p:sldLayoutId id="2147483947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.emf"/><Relationship Id="rId4" Type="http://schemas.openxmlformats.org/officeDocument/2006/relationships/package" Target="../embeddings/Prezentace_aplikace_Microsoft_PowerPoint1.pptx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Bazilika_Svaty_Kopecek.jpg" TargetMode="External"/><Relationship Id="rId2" Type="http://schemas.openxmlformats.org/officeDocument/2006/relationships/hyperlink" Target="http://upload.wikimedia.org/wikipedia/commons/5/59/Bazilika_Svaty_Kopecek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Holy_Trinity_Column.jpg" TargetMode="External"/><Relationship Id="rId5" Type="http://schemas.openxmlformats.org/officeDocument/2006/relationships/hyperlink" Target="http://upload.wikimedia.org/wikipedia/commons/7/79/Holy_Trinity_Column.jpg" TargetMode="External"/><Relationship Id="rId4" Type="http://schemas.openxmlformats.org/officeDocument/2006/relationships/hyperlink" Target="http://www.office.microsof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1026" name="Object 2"/>
          <p:cNvGraphicFramePr>
            <a:graphicFrameLocks noChangeAspect="1"/>
          </p:cNvGraphicFramePr>
          <p:nvPr/>
        </p:nvGraphicFramePr>
        <p:xfrm>
          <a:off x="179512" y="135413"/>
          <a:ext cx="8964488" cy="67225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Prezentace" r:id="rId4" imgW="3080100" imgH="2308953" progId="PowerPoint.Show.12">
                  <p:embed/>
                </p:oleObj>
              </mc:Choice>
              <mc:Fallback>
                <p:oleObj name="Prezentace" r:id="rId4" imgW="3080100" imgH="2308953" progId="PowerPoint.Show.12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9512" y="135413"/>
                        <a:ext cx="8964488" cy="67225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Materiál obsahuje prezentaci, která má přiblížit žákům pátého ročníku umělecký sloh baroko.</a:t>
            </a:r>
          </a:p>
          <a:p>
            <a:pPr>
              <a:buNone/>
            </a:pPr>
            <a:r>
              <a:rPr lang="cs-CZ" dirty="0" smtClean="0"/>
              <a:t>   </a:t>
            </a:r>
            <a:r>
              <a:rPr lang="cs-CZ" u="sng" dirty="0" smtClean="0"/>
              <a:t>Pilotáž</a:t>
            </a:r>
            <a:r>
              <a:rPr lang="cs-CZ" u="sng" dirty="0" smtClean="0"/>
              <a:t>: </a:t>
            </a:r>
            <a:endParaRPr lang="cs-CZ" u="sng" dirty="0" smtClean="0"/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dirty="0" smtClean="0"/>
              <a:t>Prezentace </a:t>
            </a:r>
            <a:r>
              <a:rPr lang="cs-CZ" dirty="0" smtClean="0"/>
              <a:t>byla pilotována v </a:t>
            </a:r>
            <a:r>
              <a:rPr lang="cs-CZ" dirty="0" smtClean="0"/>
              <a:t>5.ročníku.Součástí </a:t>
            </a:r>
            <a:r>
              <a:rPr lang="cs-CZ" dirty="0" smtClean="0"/>
              <a:t>jsou i závěrečné otázky, které mohou sloužit ke shrnutí učiva. Materiál je možné požít i v hodinách </a:t>
            </a:r>
            <a:r>
              <a:rPr lang="cs-CZ" dirty="0" err="1" smtClean="0"/>
              <a:t>výtvarné,pípadně</a:t>
            </a:r>
            <a:r>
              <a:rPr lang="cs-CZ" dirty="0" smtClean="0"/>
              <a:t> </a:t>
            </a:r>
            <a:r>
              <a:rPr lang="cs-CZ" dirty="0" smtClean="0"/>
              <a:t>hudební výchovy jako doplněk k učivu dané výchovy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Baroko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Počátek 17.století – polovina 18.století</a:t>
            </a:r>
          </a:p>
          <a:p>
            <a:r>
              <a:rPr lang="cs-CZ" dirty="0" smtClean="0"/>
              <a:t>Umělecký směr z Itálie</a:t>
            </a:r>
          </a:p>
          <a:p>
            <a:r>
              <a:rPr lang="cs-CZ" dirty="0" smtClean="0"/>
              <a:t>Návrat k řecké a římské kultuře</a:t>
            </a:r>
          </a:p>
          <a:p>
            <a:r>
              <a:rPr lang="cs-CZ" dirty="0" smtClean="0"/>
              <a:t>Působení na city lidí</a:t>
            </a:r>
          </a:p>
          <a:p>
            <a:r>
              <a:rPr lang="cs-CZ" dirty="0" smtClean="0"/>
              <a:t>Náboženské motivy</a:t>
            </a:r>
            <a:endParaRPr lang="cs-CZ" dirty="0"/>
          </a:p>
        </p:txBody>
      </p:sp>
      <p:pic>
        <p:nvPicPr>
          <p:cNvPr id="2051" name="Picture 3" descr="C:\Documents and Settings\Ruda\Local Settings\Temporary Internet Files\Content.IE5\495NU8VN\MP900425478[1].jpg"/>
          <p:cNvPicPr>
            <a:picLocks noChangeAspect="1" noChangeArrowheads="1"/>
          </p:cNvPicPr>
          <p:nvPr/>
        </p:nvPicPr>
        <p:blipFill>
          <a:blip r:embed="rId2" cstate="print"/>
          <a:srcRect t="37689"/>
          <a:stretch>
            <a:fillRect/>
          </a:stretch>
        </p:blipFill>
        <p:spPr bwMode="auto">
          <a:xfrm>
            <a:off x="5436096" y="3356992"/>
            <a:ext cx="3439244" cy="321297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Stavitelství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7467600" cy="4713387"/>
          </a:xfrm>
        </p:spPr>
        <p:txBody>
          <a:bodyPr/>
          <a:lstStyle/>
          <a:p>
            <a:r>
              <a:rPr lang="cs-CZ" dirty="0" smtClean="0"/>
              <a:t>Církevní stavby-kaple, kláštery, chrámy</a:t>
            </a:r>
            <a:endParaRPr lang="cs-CZ" dirty="0"/>
          </a:p>
        </p:txBody>
      </p:sp>
      <p:pic>
        <p:nvPicPr>
          <p:cNvPr id="3075" name="Picture 3" descr="C:\Documents and Settings\Ruda\Local Settings\Temporary Internet Files\Content.IE5\RXA1YXYW\MP90042553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1916832"/>
            <a:ext cx="5544616" cy="443569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412776"/>
            <a:ext cx="7776864" cy="44973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4099" name="Picture 3" descr="C:\Documents and Settings\Ruda\Local Settings\Temporary Internet Files\Content.IE5\RXA1YXYW\MP90042547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" y="188640"/>
            <a:ext cx="9144000" cy="609361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Holy_Trinity_Column.jpg (768×1024)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0"/>
            <a:ext cx="5143500" cy="6858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Hudba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</a:t>
            </a:r>
            <a:r>
              <a:rPr lang="cs-CZ" dirty="0" smtClean="0"/>
              <a:t> kostelech</a:t>
            </a:r>
          </a:p>
          <a:p>
            <a:r>
              <a:rPr lang="cs-CZ" dirty="0" smtClean="0"/>
              <a:t>Opera</a:t>
            </a:r>
          </a:p>
          <a:p>
            <a:r>
              <a:rPr lang="cs-CZ" dirty="0" smtClean="0"/>
              <a:t>J</a:t>
            </a:r>
            <a:r>
              <a:rPr lang="cs-CZ" dirty="0" smtClean="0"/>
              <a:t>. S. Bach</a:t>
            </a:r>
            <a:endParaRPr lang="cs-CZ" dirty="0"/>
          </a:p>
        </p:txBody>
      </p:sp>
      <p:pic>
        <p:nvPicPr>
          <p:cNvPr id="19459" name="Picture 3" descr="C:\Documents and Settings\Ruda\Local Settings\Temporary Internet Files\Content.IE5\ODE6PK7M\MC90041522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22525" y="2524514"/>
            <a:ext cx="5893891" cy="383977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Poutní místa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Hostýn</a:t>
            </a:r>
            <a:endParaRPr lang="cs-CZ" dirty="0"/>
          </a:p>
          <a:p>
            <a:r>
              <a:rPr lang="cs-CZ" dirty="0" smtClean="0"/>
              <a:t>Velehrad </a:t>
            </a:r>
          </a:p>
          <a:p>
            <a:r>
              <a:rPr lang="cs-CZ" dirty="0" smtClean="0"/>
              <a:t>Svatý Kopeček</a:t>
            </a:r>
            <a:endParaRPr lang="cs-CZ" dirty="0"/>
          </a:p>
        </p:txBody>
      </p:sp>
      <p:pic>
        <p:nvPicPr>
          <p:cNvPr id="20482" name="Picture 2" descr="Bazilika_Svaty_Kopecek.jpg (1877×1056)"/>
          <p:cNvPicPr>
            <a:picLocks noChangeAspect="1" noChangeArrowheads="1"/>
          </p:cNvPicPr>
          <p:nvPr/>
        </p:nvPicPr>
        <p:blipFill>
          <a:blip r:embed="rId2" cstate="print"/>
          <a:srcRect l="24328" t="10811" r="405" b="18919"/>
          <a:stretch>
            <a:fillRect/>
          </a:stretch>
        </p:blipFill>
        <p:spPr bwMode="auto">
          <a:xfrm>
            <a:off x="1763688" y="3356992"/>
            <a:ext cx="6192688" cy="325272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Závěrečné otázky: 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Které stavby se stavily v době baroka?</a:t>
            </a:r>
          </a:p>
          <a:p>
            <a:r>
              <a:rPr lang="cs-CZ" dirty="0" smtClean="0"/>
              <a:t>Máte ve svém městě nějaké barokní stavby?</a:t>
            </a:r>
          </a:p>
          <a:p>
            <a:r>
              <a:rPr lang="cs-CZ" dirty="0" smtClean="0"/>
              <a:t>Který významný hudební skladatel skládal svá díla v tomto období?</a:t>
            </a:r>
          </a:p>
          <a:p>
            <a:r>
              <a:rPr lang="cs-CZ" dirty="0" smtClean="0"/>
              <a:t>Co bylo často zobrazováno za motivy v malířské tvorbě?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00200"/>
            <a:ext cx="8219256" cy="4525963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>
                <a:solidFill>
                  <a:srgbClr val="92D050"/>
                </a:solidFill>
              </a:rPr>
              <a:t>MAŇAS,Michal.http://cs.wikipedia.org[online].</a:t>
            </a:r>
            <a:r>
              <a:rPr lang="cs-CZ" b="1" dirty="0">
                <a:solidFill>
                  <a:srgbClr val="92D050"/>
                </a:solidFill>
                <a:hlinkClick r:id="rId2"/>
              </a:rPr>
              <a:t> </a:t>
            </a:r>
            <a:r>
              <a:rPr lang="cs-CZ" dirty="0">
                <a:solidFill>
                  <a:srgbClr val="92D050"/>
                </a:solidFill>
                <a:hlinkClick r:id="rId2"/>
              </a:rPr>
              <a:t>25. 6. 2006, </a:t>
            </a:r>
            <a:r>
              <a:rPr lang="cs-CZ" dirty="0" smtClean="0">
                <a:solidFill>
                  <a:srgbClr val="92D050"/>
                </a:solidFill>
                <a:hlinkClick r:id="rId2"/>
              </a:rPr>
              <a:t>20:30</a:t>
            </a:r>
            <a:r>
              <a:rPr lang="cs-CZ" dirty="0" smtClean="0">
                <a:solidFill>
                  <a:srgbClr val="92D050"/>
                </a:solidFill>
              </a:rPr>
              <a:t>[cit.2011-09-10].File:</a:t>
            </a:r>
            <a:r>
              <a:rPr lang="cs-CZ" dirty="0">
                <a:solidFill>
                  <a:srgbClr val="92D050"/>
                </a:solidFill>
              </a:rPr>
              <a:t> Bazilika Svaty </a:t>
            </a:r>
            <a:r>
              <a:rPr lang="cs-CZ" dirty="0" err="1" smtClean="0">
                <a:solidFill>
                  <a:srgbClr val="92D050"/>
                </a:solidFill>
              </a:rPr>
              <a:t>Kopecek.jpg.Dostupné</a:t>
            </a:r>
            <a:r>
              <a:rPr lang="cs-CZ" dirty="0" smtClean="0">
                <a:solidFill>
                  <a:srgbClr val="92D050"/>
                </a:solidFill>
              </a:rPr>
              <a:t> z   www:</a:t>
            </a:r>
            <a:r>
              <a:rPr lang="cs-CZ" dirty="0" smtClean="0">
                <a:solidFill>
                  <a:srgbClr val="92D050"/>
                </a:solidFill>
                <a:hlinkClick r:id="rId3"/>
              </a:rPr>
              <a:t>&lt;http://cs.wikipedia.org/wiki/Soubor:Bazilika_Svaty_Kopecek.jpg</a:t>
            </a:r>
            <a:r>
              <a:rPr lang="cs-CZ" dirty="0" smtClean="0">
                <a:solidFill>
                  <a:srgbClr val="92D050"/>
                </a:solidFill>
              </a:rPr>
              <a:t>&gt;.</a:t>
            </a:r>
          </a:p>
          <a:p>
            <a:r>
              <a:rPr lang="cs-CZ" u="sng" dirty="0" smtClean="0">
                <a:solidFill>
                  <a:srgbClr val="92D050"/>
                </a:solidFill>
                <a:hlinkClick r:id="rId4"/>
              </a:rPr>
              <a:t>www.office.</a:t>
            </a:r>
            <a:r>
              <a:rPr lang="cs-CZ" u="sng" dirty="0" err="1" smtClean="0">
                <a:solidFill>
                  <a:srgbClr val="92D050"/>
                </a:solidFill>
                <a:hlinkClick r:id="rId4"/>
              </a:rPr>
              <a:t>microsoft.com</a:t>
            </a:r>
            <a:endParaRPr lang="cs-CZ" u="sng" dirty="0" smtClean="0">
              <a:solidFill>
                <a:srgbClr val="92D050"/>
              </a:solidFill>
            </a:endParaRPr>
          </a:p>
          <a:p>
            <a:r>
              <a:rPr lang="cs-CZ" dirty="0" err="1" smtClean="0">
                <a:solidFill>
                  <a:srgbClr val="92D050"/>
                </a:solidFill>
              </a:rPr>
              <a:t>MAŇAS,Michal.http</a:t>
            </a:r>
            <a:r>
              <a:rPr lang="cs-CZ" dirty="0" smtClean="0">
                <a:solidFill>
                  <a:srgbClr val="92D050"/>
                </a:solidFill>
              </a:rPr>
              <a:t>://cs.wikipedia.org[online].</a:t>
            </a:r>
            <a:r>
              <a:rPr lang="cs-CZ" b="1" dirty="0" smtClean="0">
                <a:solidFill>
                  <a:srgbClr val="92D050"/>
                </a:solidFill>
                <a:hlinkClick r:id="rId5"/>
              </a:rPr>
              <a:t> </a:t>
            </a:r>
            <a:r>
              <a:rPr lang="cs-CZ" dirty="0" smtClean="0">
                <a:solidFill>
                  <a:srgbClr val="92D050"/>
                </a:solidFill>
                <a:hlinkClick r:id="rId5"/>
              </a:rPr>
              <a:t>31. 7. 2005, 14:49</a:t>
            </a:r>
            <a:r>
              <a:rPr lang="cs-CZ" dirty="0" smtClean="0">
                <a:solidFill>
                  <a:srgbClr val="92D050"/>
                </a:solidFill>
              </a:rPr>
              <a:t>[cit.2011-09-10].File: </a:t>
            </a:r>
            <a:r>
              <a:rPr lang="cs-CZ" dirty="0" err="1" smtClean="0">
                <a:solidFill>
                  <a:srgbClr val="92D050"/>
                </a:solidFill>
              </a:rPr>
              <a:t>Holy</a:t>
            </a:r>
            <a:r>
              <a:rPr lang="cs-CZ" dirty="0" smtClean="0">
                <a:solidFill>
                  <a:srgbClr val="92D050"/>
                </a:solidFill>
              </a:rPr>
              <a:t> </a:t>
            </a:r>
            <a:r>
              <a:rPr lang="cs-CZ" dirty="0" err="1" smtClean="0">
                <a:solidFill>
                  <a:srgbClr val="92D050"/>
                </a:solidFill>
              </a:rPr>
              <a:t>Trinity</a:t>
            </a:r>
            <a:r>
              <a:rPr lang="cs-CZ" dirty="0" smtClean="0">
                <a:solidFill>
                  <a:srgbClr val="92D050"/>
                </a:solidFill>
              </a:rPr>
              <a:t> </a:t>
            </a:r>
            <a:r>
              <a:rPr lang="cs-CZ" dirty="0" err="1" smtClean="0">
                <a:solidFill>
                  <a:srgbClr val="92D050"/>
                </a:solidFill>
              </a:rPr>
              <a:t>Column.jpg.Dostupné</a:t>
            </a:r>
            <a:r>
              <a:rPr lang="cs-CZ" dirty="0" smtClean="0">
                <a:solidFill>
                  <a:srgbClr val="92D050"/>
                </a:solidFill>
              </a:rPr>
              <a:t> z www:&lt;</a:t>
            </a:r>
            <a:r>
              <a:rPr lang="cs-CZ" dirty="0" smtClean="0">
                <a:solidFill>
                  <a:srgbClr val="92D050"/>
                </a:solidFill>
                <a:hlinkClick r:id="rId6"/>
              </a:rPr>
              <a:t> http://cs.wikipedia.org/wiki/Soubor:Holy_Trinity_Column.jpg</a:t>
            </a:r>
            <a:r>
              <a:rPr lang="cs-CZ" dirty="0" smtClean="0">
                <a:solidFill>
                  <a:srgbClr val="92D050"/>
                </a:solidFill>
              </a:rPr>
              <a:t>&gt;.</a:t>
            </a:r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105</TotalTime>
  <Words>188</Words>
  <Application>Microsoft Office PowerPoint</Application>
  <PresentationFormat>Předvádění na obrazovce (4:3)</PresentationFormat>
  <Paragraphs>32</Paragraphs>
  <Slides>10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Technický</vt:lpstr>
      <vt:lpstr>Prezentace</vt:lpstr>
      <vt:lpstr>Prezentace aplikace PowerPoint</vt:lpstr>
      <vt:lpstr>Anotace</vt:lpstr>
      <vt:lpstr>Baroko </vt:lpstr>
      <vt:lpstr>Stavitelství</vt:lpstr>
      <vt:lpstr>Prezentace aplikace PowerPoint</vt:lpstr>
      <vt:lpstr>Prezentace aplikace PowerPoint</vt:lpstr>
      <vt:lpstr>Hudba</vt:lpstr>
      <vt:lpstr>Poutní místa</vt:lpstr>
      <vt:lpstr>        Závěrečné otázky:   </vt:lpstr>
      <vt:lpstr>Citace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Rudolf Mlýnek</dc:creator>
  <cp:lastModifiedBy>H Koláčková</cp:lastModifiedBy>
  <cp:revision>33</cp:revision>
  <dcterms:created xsi:type="dcterms:W3CDTF">2012-02-05T16:41:22Z</dcterms:created>
  <dcterms:modified xsi:type="dcterms:W3CDTF">2012-05-25T10:14:33Z</dcterms:modified>
</cp:coreProperties>
</file>