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6C67A-A523-4FC8-B77F-B0F911411A6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C3ED6-E13E-410A-959D-C57E96269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6C67A-A523-4FC8-B77F-B0F911411A6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C3ED6-E13E-410A-959D-C57E96269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6C67A-A523-4FC8-B77F-B0F911411A6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C3ED6-E13E-410A-959D-C57E96269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6C67A-A523-4FC8-B77F-B0F911411A6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C3ED6-E13E-410A-959D-C57E96269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6C67A-A523-4FC8-B77F-B0F911411A6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C3ED6-E13E-410A-959D-C57E96269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6C67A-A523-4FC8-B77F-B0F911411A6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C3ED6-E13E-410A-959D-C57E96269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6C67A-A523-4FC8-B77F-B0F911411A6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C3ED6-E13E-410A-959D-C57E96269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6C67A-A523-4FC8-B77F-B0F911411A6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C3ED6-E13E-410A-959D-C57E96269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6C67A-A523-4FC8-B77F-B0F911411A6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C3ED6-E13E-410A-959D-C57E96269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6C67A-A523-4FC8-B77F-B0F911411A6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C3ED6-E13E-410A-959D-C57E96269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6C67A-A523-4FC8-B77F-B0F911411A6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C3ED6-E13E-410A-959D-C57E96269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E6C67A-A523-4FC8-B77F-B0F911411A6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DC3ED6-E13E-410A-959D-C57E96269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byrint_sv%C4%9Bta.jpg" TargetMode="External"/><Relationship Id="rId2" Type="http://schemas.openxmlformats.org/officeDocument/2006/relationships/hyperlink" Target="http://upload.wikimedia.org/wikipedia/commons/3/39/Labyrint_sv%C4%9Bt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Komensky-Sarospatak.jpg" TargetMode="External"/><Relationship Id="rId4" Type="http://schemas.openxmlformats.org/officeDocument/2006/relationships/hyperlink" Target="http://upload.wikimedia.org/wikipedia/commons/8/82/Komensky-Sarospata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45728" y="0"/>
          <a:ext cx="9145060" cy="6858000"/>
        </p:xfrm>
        <a:graphic>
          <a:graphicData uri="http://schemas.openxmlformats.org/presentationml/2006/ole">
            <p:oleObj spid="_x0000_s1027" name="Prezentace" r:id="rId3" imgW="3843661" imgH="2881873" progId="PowerPoint.Show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5.ročníku</a:t>
            </a:r>
            <a:r>
              <a:rPr lang="cs-CZ" dirty="0" smtClean="0"/>
              <a:t>. Slouží   </a:t>
            </a:r>
            <a:r>
              <a:rPr lang="cs-CZ" dirty="0" smtClean="0"/>
              <a:t>k seznámení s reformami školství </a:t>
            </a:r>
            <a:r>
              <a:rPr lang="cs-CZ" dirty="0" smtClean="0"/>
              <a:t>                                v </a:t>
            </a:r>
            <a:r>
              <a:rPr lang="cs-CZ" dirty="0" smtClean="0"/>
              <a:t>17.století.Prezentace obsahuje i úkoly </a:t>
            </a:r>
            <a:r>
              <a:rPr lang="cs-CZ" dirty="0" smtClean="0"/>
              <a:t>                     k </a:t>
            </a:r>
            <a:r>
              <a:rPr lang="cs-CZ" dirty="0" smtClean="0"/>
              <a:t>zamyšlení.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u="sng" dirty="0" smtClean="0"/>
              <a:t>Pilotáž: </a:t>
            </a:r>
          </a:p>
          <a:p>
            <a:pPr>
              <a:buNone/>
            </a:pPr>
            <a:r>
              <a:rPr lang="cs-CZ" dirty="0" smtClean="0"/>
              <a:t>    Prezentace byla pilotována v 5.ročníku. Žáci již byli předem seznámeni s některými díly Komenského v knihovně při besedách.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Škola v 17</a:t>
            </a:r>
            <a:r>
              <a:rPr lang="cs-CZ" dirty="0" smtClean="0"/>
              <a:t>. a </a:t>
            </a:r>
            <a:r>
              <a:rPr lang="cs-CZ" dirty="0" smtClean="0"/>
              <a:t>18</a:t>
            </a:r>
            <a:r>
              <a:rPr lang="cs-CZ" dirty="0" smtClean="0"/>
              <a:t>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76872"/>
            <a:ext cx="8291264" cy="3849291"/>
          </a:xfrm>
        </p:spPr>
        <p:txBody>
          <a:bodyPr/>
          <a:lstStyle/>
          <a:p>
            <a:r>
              <a:rPr lang="cs-CZ" dirty="0" smtClean="0"/>
              <a:t>Velká negramotnost</a:t>
            </a:r>
          </a:p>
          <a:p>
            <a:r>
              <a:rPr lang="cs-CZ" dirty="0" smtClean="0"/>
              <a:t>Nepravidelná docházka</a:t>
            </a:r>
          </a:p>
          <a:p>
            <a:r>
              <a:rPr lang="cs-CZ" dirty="0" smtClean="0"/>
              <a:t>Venkovské školy</a:t>
            </a:r>
          </a:p>
          <a:p>
            <a:r>
              <a:rPr lang="cs-CZ" dirty="0" smtClean="0"/>
              <a:t>Gymnázia ve městech</a:t>
            </a:r>
          </a:p>
          <a:p>
            <a:r>
              <a:rPr lang="cs-CZ" dirty="0" smtClean="0"/>
              <a:t>Učebnice v latině nebo němčině</a:t>
            </a:r>
            <a:endParaRPr lang="cs-CZ" dirty="0"/>
          </a:p>
        </p:txBody>
      </p:sp>
      <p:pic>
        <p:nvPicPr>
          <p:cNvPr id="14339" name="Picture 3" descr="C:\Documents and Settings\Ruda\Local Settings\Temporary Internet Files\Content.IE5\495NU8VN\MP900439456[1].jpg"/>
          <p:cNvPicPr>
            <a:picLocks noChangeAspect="1" noChangeArrowheads="1"/>
          </p:cNvPicPr>
          <p:nvPr/>
        </p:nvPicPr>
        <p:blipFill>
          <a:blip r:embed="rId2" cstate="print"/>
          <a:srcRect r="22137"/>
          <a:stretch>
            <a:fillRect/>
          </a:stretch>
        </p:blipFill>
        <p:spPr bwMode="auto">
          <a:xfrm>
            <a:off x="5364088" y="1772816"/>
            <a:ext cx="3240359" cy="27785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Amos Komenský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Učitel národů</a:t>
            </a:r>
          </a:p>
          <a:p>
            <a:r>
              <a:rPr lang="cs-CZ" dirty="0" smtClean="0"/>
              <a:t>Narozen 1592 </a:t>
            </a:r>
          </a:p>
          <a:p>
            <a:pPr>
              <a:buNone/>
            </a:pPr>
            <a:r>
              <a:rPr lang="cs-CZ" dirty="0" smtClean="0"/>
              <a:t>    v Uherském Brodě</a:t>
            </a:r>
          </a:p>
          <a:p>
            <a:r>
              <a:rPr lang="cs-CZ" dirty="0" smtClean="0"/>
              <a:t>Zemřel 1670 v Nizozemí</a:t>
            </a:r>
            <a:endParaRPr lang="cs-CZ" dirty="0"/>
          </a:p>
        </p:txBody>
      </p:sp>
      <p:pic>
        <p:nvPicPr>
          <p:cNvPr id="2050" name="Picture 2" descr="Komensky-Sarospatak.jpg (1613×220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340768"/>
            <a:ext cx="3816424" cy="52052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Navrhoval změny: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školy by měly </a:t>
            </a:r>
            <a:r>
              <a:rPr lang="cs-CZ" dirty="0" smtClean="0"/>
              <a:t>chodit </a:t>
            </a:r>
            <a:r>
              <a:rPr lang="cs-CZ" dirty="0" smtClean="0"/>
              <a:t>i dívky</a:t>
            </a:r>
          </a:p>
          <a:p>
            <a:r>
              <a:rPr lang="cs-CZ" dirty="0" smtClean="0"/>
              <a:t>Učení v mateřském jazyce</a:t>
            </a:r>
          </a:p>
          <a:p>
            <a:r>
              <a:rPr lang="cs-CZ" dirty="0" smtClean="0"/>
              <a:t>Vyučovat názorně</a:t>
            </a:r>
          </a:p>
          <a:p>
            <a:r>
              <a:rPr lang="cs-CZ" dirty="0" smtClean="0"/>
              <a:t>Používat modely, obrázky</a:t>
            </a:r>
          </a:p>
          <a:p>
            <a:r>
              <a:rPr lang="cs-CZ" dirty="0" smtClean="0"/>
              <a:t>Zákaz tělesných trestů</a:t>
            </a:r>
            <a:endParaRPr lang="cs-CZ" dirty="0"/>
          </a:p>
        </p:txBody>
      </p:sp>
      <p:pic>
        <p:nvPicPr>
          <p:cNvPr id="15364" name="Picture 4" descr="C:\Documents and Settings\Ruda\Local Settings\Temporary Internet Files\Content.IE5\N6O2ZN0X\MP9004394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4077072"/>
            <a:ext cx="3885620" cy="258655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pic>
        <p:nvPicPr>
          <p:cNvPr id="17410" name="Picture 2" descr="Labyrint_světa.jpg (1024×1257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340768"/>
            <a:ext cx="4201244" cy="5157192"/>
          </a:xfrm>
          <a:prstGeom prst="rect">
            <a:avLst/>
          </a:prstGeom>
          <a:noFill/>
        </p:spPr>
      </p:pic>
      <p:pic>
        <p:nvPicPr>
          <p:cNvPr id="17414" name="Picture 6" descr="Opera_didactica.jpg (2440×3928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12756" y="764704"/>
            <a:ext cx="20825579" cy="33525769"/>
          </a:xfrm>
          <a:prstGeom prst="rect">
            <a:avLst/>
          </a:prstGeom>
          <a:noFill/>
        </p:spPr>
      </p:pic>
      <p:pic>
        <p:nvPicPr>
          <p:cNvPr id="17416" name="Picture 8" descr="Opera_didactica.jpg (2440×3928)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1340768"/>
            <a:ext cx="3293012" cy="53012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zamyšlení: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čem se liší dnešní škola od tehdejší?</a:t>
            </a:r>
          </a:p>
          <a:p>
            <a:r>
              <a:rPr lang="cs-CZ" dirty="0" smtClean="0"/>
              <a:t>Máte ve vašem místě bydliště nějakou vzpomínku na J. A. Komenského?</a:t>
            </a:r>
          </a:p>
          <a:p>
            <a:r>
              <a:rPr lang="cs-CZ" dirty="0" smtClean="0"/>
              <a:t>Co bys změnil na dnešní škole?</a:t>
            </a:r>
            <a:endParaRPr lang="cs-CZ" dirty="0"/>
          </a:p>
        </p:txBody>
      </p:sp>
      <p:pic>
        <p:nvPicPr>
          <p:cNvPr id="16389" name="Picture 5" descr="C:\Documents and Settings\Ruda\Local Settings\Temporary Internet Files\Content.IE5\495NU8VN\MP9004393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789040"/>
            <a:ext cx="4106329" cy="29249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err="1" smtClean="0"/>
              <a:t>PREMEK.Bar.http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 smtClean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26</a:t>
            </a:r>
            <a:r>
              <a:rPr lang="cs-CZ" dirty="0">
                <a:hlinkClick r:id="rId2"/>
              </a:rPr>
              <a:t>. 1. 2009, </a:t>
            </a:r>
            <a:r>
              <a:rPr lang="cs-CZ" dirty="0" smtClean="0">
                <a:hlinkClick r:id="rId2"/>
              </a:rPr>
              <a:t>10:10</a:t>
            </a:r>
            <a:r>
              <a:rPr lang="cs-CZ" dirty="0" smtClean="0"/>
              <a:t>[cit.2011-09-10].File:</a:t>
            </a:r>
            <a:r>
              <a:rPr lang="cs-CZ" dirty="0"/>
              <a:t> Labyrint </a:t>
            </a:r>
            <a:r>
              <a:rPr lang="cs-CZ" dirty="0" err="1" smtClean="0"/>
              <a:t>světa.jpg.Dostupné</a:t>
            </a:r>
            <a:r>
              <a:rPr lang="cs-CZ" dirty="0" smtClean="0"/>
              <a:t> z www:&lt;</a:t>
            </a:r>
            <a:r>
              <a:rPr lang="cs-CZ" dirty="0" smtClean="0">
                <a:hlinkClick r:id="rId3"/>
              </a:rPr>
              <a:t> http://cs.wikipedia.org/wiki/Soubor:Labyrint_sv%C4%9Bta.jpg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r>
              <a:rPr lang="cs-CZ" dirty="0" err="1" smtClean="0"/>
              <a:t>HONYA.http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4"/>
              </a:rPr>
              <a:t> </a:t>
            </a:r>
            <a:r>
              <a:rPr lang="cs-CZ" dirty="0">
                <a:hlinkClick r:id="rId4"/>
              </a:rPr>
              <a:t>30. 7. 2009, 16:06 </a:t>
            </a:r>
            <a:r>
              <a:rPr lang="cs-CZ" dirty="0" smtClean="0"/>
              <a:t>[cit.2011-09-10].File:</a:t>
            </a:r>
            <a:r>
              <a:rPr lang="cs-CZ" dirty="0"/>
              <a:t> </a:t>
            </a:r>
            <a:r>
              <a:rPr lang="cs-CZ" dirty="0" err="1" smtClean="0"/>
              <a:t>Komensky-Sarospatak.jpg.Dostupné</a:t>
            </a:r>
            <a:r>
              <a:rPr lang="cs-CZ" dirty="0" smtClean="0"/>
              <a:t> z www:&lt;</a:t>
            </a:r>
            <a:r>
              <a:rPr lang="cs-CZ" dirty="0" smtClean="0">
                <a:hlinkClick r:id="rId5"/>
              </a:rPr>
              <a:t> http://cs.wikipedia.org/wiki/</a:t>
            </a:r>
            <a:r>
              <a:rPr lang="cs-CZ" dirty="0" err="1" smtClean="0">
                <a:hlinkClick r:id="rId5"/>
              </a:rPr>
              <a:t>Soubor:Komensky-Sarospatak.jpg</a:t>
            </a:r>
            <a:r>
              <a:rPr lang="cs-CZ" smtClean="0"/>
              <a:t>&gt;.</a:t>
            </a:r>
          </a:p>
          <a:p>
            <a:endParaRPr lang="cs-CZ" dirty="0"/>
          </a:p>
          <a:p>
            <a:r>
              <a:rPr lang="cs-CZ" dirty="0" err="1" smtClean="0"/>
              <a:t>PREMEK.Bar.http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 smtClean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26. 1. 2009, 10:10 </a:t>
            </a:r>
            <a:r>
              <a:rPr lang="cs-CZ" dirty="0" smtClean="0"/>
              <a:t>[cit.2011-09-10].File: Labyrint světa.</a:t>
            </a:r>
            <a:r>
              <a:rPr lang="cs-CZ" dirty="0" err="1" smtClean="0"/>
              <a:t>jpg.Dostupné</a:t>
            </a:r>
            <a:r>
              <a:rPr lang="cs-CZ" dirty="0" smtClean="0"/>
              <a:t> z www:&lt;</a:t>
            </a:r>
            <a:r>
              <a:rPr lang="cs-CZ" dirty="0" smtClean="0">
                <a:hlinkClick r:id="rId3"/>
              </a:rPr>
              <a:t> http://cs.wikipedia.org/wiki/Soubor:Labyrint_sv%C4%9Bta.jpg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www.office.microsoft.com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211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Prezentace</vt:lpstr>
      <vt:lpstr>Snímek 1</vt:lpstr>
      <vt:lpstr>Anotace</vt:lpstr>
      <vt:lpstr>Škola v 17. a 18. století</vt:lpstr>
      <vt:lpstr>Jan Amos Komenský</vt:lpstr>
      <vt:lpstr> Navrhoval změny: </vt:lpstr>
      <vt:lpstr>Dílo</vt:lpstr>
      <vt:lpstr>Úkoly k zamyšlení: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Dum</cp:lastModifiedBy>
  <cp:revision>37</cp:revision>
  <dcterms:created xsi:type="dcterms:W3CDTF">2012-02-05T17:36:28Z</dcterms:created>
  <dcterms:modified xsi:type="dcterms:W3CDTF">2013-10-07T12:02:36Z</dcterms:modified>
</cp:coreProperties>
</file>