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1" r:id="rId15"/>
    <p:sldId id="272" r:id="rId16"/>
    <p:sldId id="274" r:id="rId17"/>
    <p:sldId id="27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24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B05E5D-F719-4E45-A6A5-AC1B468364C2}" type="datetimeFigureOut">
              <a:rPr lang="cs-CZ" smtClean="0"/>
              <a:t>5.5.2011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BD0EAC-8561-4D17-A1EE-535F8C2BB7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87090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BD0EAC-8561-4D17-A1EE-535F8C2BB740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25151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4AD79F-1070-49CE-A3EB-9DAB970018C2}" type="datetimeFigureOut">
              <a:rPr lang="cs-CZ" smtClean="0"/>
              <a:t>5.5.2011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971EB-7204-4F2D-A19C-0B74F5DF79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97728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4AD79F-1070-49CE-A3EB-9DAB970018C2}" type="datetimeFigureOut">
              <a:rPr lang="cs-CZ" smtClean="0"/>
              <a:t>5.5.2011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971EB-7204-4F2D-A19C-0B74F5DF79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41716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4AD79F-1070-49CE-A3EB-9DAB970018C2}" type="datetimeFigureOut">
              <a:rPr lang="cs-CZ" smtClean="0"/>
              <a:t>5.5.2011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971EB-7204-4F2D-A19C-0B74F5DF79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9366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4AD79F-1070-49CE-A3EB-9DAB970018C2}" type="datetimeFigureOut">
              <a:rPr lang="cs-CZ" smtClean="0"/>
              <a:t>5.5.2011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971EB-7204-4F2D-A19C-0B74F5DF79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73103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4AD79F-1070-49CE-A3EB-9DAB970018C2}" type="datetimeFigureOut">
              <a:rPr lang="cs-CZ" smtClean="0"/>
              <a:t>5.5.2011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971EB-7204-4F2D-A19C-0B74F5DF79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79130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4AD79F-1070-49CE-A3EB-9DAB970018C2}" type="datetimeFigureOut">
              <a:rPr lang="cs-CZ" smtClean="0"/>
              <a:t>5.5.2011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971EB-7204-4F2D-A19C-0B74F5DF79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9839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4AD79F-1070-49CE-A3EB-9DAB970018C2}" type="datetimeFigureOut">
              <a:rPr lang="cs-CZ" smtClean="0"/>
              <a:t>5.5.2011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971EB-7204-4F2D-A19C-0B74F5DF79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28250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4AD79F-1070-49CE-A3EB-9DAB970018C2}" type="datetimeFigureOut">
              <a:rPr lang="cs-CZ" smtClean="0"/>
              <a:t>5.5.2011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971EB-7204-4F2D-A19C-0B74F5DF79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64635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4AD79F-1070-49CE-A3EB-9DAB970018C2}" type="datetimeFigureOut">
              <a:rPr lang="cs-CZ" smtClean="0"/>
              <a:t>5.5.2011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971EB-7204-4F2D-A19C-0B74F5DF79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11335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4AD79F-1070-49CE-A3EB-9DAB970018C2}" type="datetimeFigureOut">
              <a:rPr lang="cs-CZ" smtClean="0"/>
              <a:t>5.5.2011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971EB-7204-4F2D-A19C-0B74F5DF79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25920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4AD79F-1070-49CE-A3EB-9DAB970018C2}" type="datetimeFigureOut">
              <a:rPr lang="cs-CZ" smtClean="0"/>
              <a:t>5.5.2011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971EB-7204-4F2D-A19C-0B74F5DF79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43033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4AD79F-1070-49CE-A3EB-9DAB970018C2}" type="datetimeFigureOut">
              <a:rPr lang="cs-CZ" smtClean="0"/>
              <a:t>5.5.2011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E971EB-7204-4F2D-A19C-0B74F5DF79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91807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54733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3999" cy="6858000"/>
          </a:xfrm>
        </p:spPr>
      </p:pic>
    </p:spTree>
    <p:extLst>
      <p:ext uri="{BB962C8B-B14F-4D97-AF65-F5344CB8AC3E}">
        <p14:creationId xmlns:p14="http://schemas.microsoft.com/office/powerpoint/2010/main" val="2051377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6858000"/>
          </a:xfrm>
        </p:spPr>
      </p:pic>
    </p:spTree>
    <p:extLst>
      <p:ext uri="{BB962C8B-B14F-4D97-AF65-F5344CB8AC3E}">
        <p14:creationId xmlns:p14="http://schemas.microsoft.com/office/powerpoint/2010/main" val="1849541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6858000"/>
          </a:xfrm>
        </p:spPr>
      </p:pic>
    </p:spTree>
    <p:extLst>
      <p:ext uri="{BB962C8B-B14F-4D97-AF65-F5344CB8AC3E}">
        <p14:creationId xmlns:p14="http://schemas.microsoft.com/office/powerpoint/2010/main" val="3535939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6858000"/>
          </a:xfrm>
        </p:spPr>
      </p:pic>
    </p:spTree>
    <p:extLst>
      <p:ext uri="{BB962C8B-B14F-4D97-AF65-F5344CB8AC3E}">
        <p14:creationId xmlns:p14="http://schemas.microsoft.com/office/powerpoint/2010/main" val="559300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3999" cy="6858000"/>
          </a:xfrm>
        </p:spPr>
      </p:pic>
    </p:spTree>
    <p:extLst>
      <p:ext uri="{BB962C8B-B14F-4D97-AF65-F5344CB8AC3E}">
        <p14:creationId xmlns:p14="http://schemas.microsoft.com/office/powerpoint/2010/main" val="2294829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6858000"/>
          </a:xfrm>
        </p:spPr>
      </p:pic>
    </p:spTree>
    <p:extLst>
      <p:ext uri="{BB962C8B-B14F-4D97-AF65-F5344CB8AC3E}">
        <p14:creationId xmlns:p14="http://schemas.microsoft.com/office/powerpoint/2010/main" val="3143151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</p:spPr>
      </p:pic>
    </p:spTree>
    <p:extLst>
      <p:ext uri="{BB962C8B-B14F-4D97-AF65-F5344CB8AC3E}">
        <p14:creationId xmlns:p14="http://schemas.microsoft.com/office/powerpoint/2010/main" val="1929112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6858000"/>
          </a:xfrm>
        </p:spPr>
      </p:pic>
    </p:spTree>
    <p:extLst>
      <p:ext uri="{BB962C8B-B14F-4D97-AF65-F5344CB8AC3E}">
        <p14:creationId xmlns:p14="http://schemas.microsoft.com/office/powerpoint/2010/main" val="2230955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</p:spPr>
      </p:pic>
    </p:spTree>
    <p:extLst>
      <p:ext uri="{BB962C8B-B14F-4D97-AF65-F5344CB8AC3E}">
        <p14:creationId xmlns:p14="http://schemas.microsoft.com/office/powerpoint/2010/main" val="1367489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72173"/>
          </a:xfrm>
        </p:spPr>
      </p:pic>
    </p:spTree>
    <p:extLst>
      <p:ext uri="{BB962C8B-B14F-4D97-AF65-F5344CB8AC3E}">
        <p14:creationId xmlns:p14="http://schemas.microsoft.com/office/powerpoint/2010/main" val="138301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6858000"/>
          </a:xfrm>
        </p:spPr>
      </p:pic>
    </p:spTree>
    <p:extLst>
      <p:ext uri="{BB962C8B-B14F-4D97-AF65-F5344CB8AC3E}">
        <p14:creationId xmlns:p14="http://schemas.microsoft.com/office/powerpoint/2010/main" val="2387903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6858000"/>
          </a:xfrm>
        </p:spPr>
      </p:pic>
    </p:spTree>
    <p:extLst>
      <p:ext uri="{BB962C8B-B14F-4D97-AF65-F5344CB8AC3E}">
        <p14:creationId xmlns:p14="http://schemas.microsoft.com/office/powerpoint/2010/main" val="3159149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6858000"/>
          </a:xfrm>
        </p:spPr>
      </p:pic>
    </p:spTree>
    <p:extLst>
      <p:ext uri="{BB962C8B-B14F-4D97-AF65-F5344CB8AC3E}">
        <p14:creationId xmlns:p14="http://schemas.microsoft.com/office/powerpoint/2010/main" val="3938425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</p:spPr>
      </p:pic>
    </p:spTree>
    <p:extLst>
      <p:ext uri="{BB962C8B-B14F-4D97-AF65-F5344CB8AC3E}">
        <p14:creationId xmlns:p14="http://schemas.microsoft.com/office/powerpoint/2010/main" val="591731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1. </a:t>
            </a:r>
            <a:r>
              <a:rPr lang="cs-CZ" sz="1600" dirty="0" smtClean="0"/>
              <a:t>Štěně</a:t>
            </a:r>
          </a:p>
          <a:p>
            <a:r>
              <a:rPr lang="cs-CZ" sz="1600" dirty="0" smtClean="0"/>
              <a:t>2. </a:t>
            </a:r>
            <a:r>
              <a:rPr lang="cs-CZ" sz="1600" dirty="0" smtClean="0"/>
              <a:t>Býk</a:t>
            </a:r>
          </a:p>
          <a:p>
            <a:r>
              <a:rPr lang="cs-CZ" sz="1600" dirty="0" smtClean="0"/>
              <a:t>3. </a:t>
            </a:r>
            <a:r>
              <a:rPr lang="cs-CZ" sz="1600" dirty="0" smtClean="0"/>
              <a:t>Kůň</a:t>
            </a:r>
          </a:p>
          <a:p>
            <a:r>
              <a:rPr lang="cs-CZ" sz="1600" dirty="0" smtClean="0"/>
              <a:t>4. </a:t>
            </a:r>
            <a:r>
              <a:rPr lang="cs-CZ" sz="1600" dirty="0" smtClean="0"/>
              <a:t>Králík</a:t>
            </a:r>
          </a:p>
          <a:p>
            <a:r>
              <a:rPr lang="cs-CZ" sz="1600" dirty="0" smtClean="0"/>
              <a:t>5. </a:t>
            </a:r>
            <a:r>
              <a:rPr lang="cs-CZ" sz="1600" dirty="0" smtClean="0"/>
              <a:t>Prase</a:t>
            </a:r>
          </a:p>
          <a:p>
            <a:r>
              <a:rPr lang="cs-CZ" sz="1600" dirty="0" smtClean="0"/>
              <a:t>6. </a:t>
            </a:r>
            <a:r>
              <a:rPr lang="cs-CZ" sz="1600" dirty="0" smtClean="0"/>
              <a:t>Kočka</a:t>
            </a:r>
          </a:p>
          <a:p>
            <a:r>
              <a:rPr lang="cs-CZ" sz="1600" dirty="0" smtClean="0"/>
              <a:t>7. </a:t>
            </a:r>
            <a:r>
              <a:rPr lang="cs-CZ" sz="1600" dirty="0" smtClean="0"/>
              <a:t>Kohout</a:t>
            </a:r>
          </a:p>
          <a:p>
            <a:r>
              <a:rPr lang="cs-CZ" sz="1600" dirty="0" smtClean="0"/>
              <a:t>8. </a:t>
            </a:r>
            <a:r>
              <a:rPr lang="cs-CZ" sz="1600" dirty="0" smtClean="0"/>
              <a:t>Kůzle</a:t>
            </a:r>
          </a:p>
          <a:p>
            <a:r>
              <a:rPr lang="cs-CZ" sz="1600" dirty="0" smtClean="0"/>
              <a:t>9. </a:t>
            </a:r>
            <a:r>
              <a:rPr lang="cs-CZ" sz="1600" dirty="0" smtClean="0"/>
              <a:t>Kačer</a:t>
            </a:r>
          </a:p>
          <a:p>
            <a:r>
              <a:rPr lang="cs-CZ" sz="1600" dirty="0" smtClean="0"/>
              <a:t>10. </a:t>
            </a:r>
            <a:r>
              <a:rPr lang="cs-CZ" sz="1600" dirty="0" smtClean="0"/>
              <a:t>Ovce a jehně</a:t>
            </a:r>
          </a:p>
          <a:p>
            <a:r>
              <a:rPr lang="cs-CZ" sz="1600" dirty="0" smtClean="0"/>
              <a:t>11. </a:t>
            </a:r>
            <a:r>
              <a:rPr lang="cs-CZ" sz="1600" dirty="0" smtClean="0"/>
              <a:t>Slepice</a:t>
            </a:r>
          </a:p>
          <a:p>
            <a:r>
              <a:rPr lang="cs-CZ" sz="1600" dirty="0" smtClean="0"/>
              <a:t>12. </a:t>
            </a:r>
            <a:r>
              <a:rPr lang="cs-CZ" sz="1600" dirty="0" smtClean="0"/>
              <a:t>Kačer</a:t>
            </a:r>
          </a:p>
          <a:p>
            <a:r>
              <a:rPr lang="cs-CZ" sz="1600" dirty="0" smtClean="0"/>
              <a:t>13. </a:t>
            </a:r>
            <a:r>
              <a:rPr lang="cs-CZ" sz="1600" dirty="0" smtClean="0"/>
              <a:t>Husa domácí</a:t>
            </a:r>
          </a:p>
          <a:p>
            <a:r>
              <a:rPr lang="cs-CZ" sz="1600" smtClean="0"/>
              <a:t>14. </a:t>
            </a:r>
            <a:r>
              <a:rPr lang="cs-CZ" sz="1600" dirty="0" smtClean="0"/>
              <a:t>Krocan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4004342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Fotografie 2-13 </a:t>
            </a:r>
            <a:r>
              <a:rPr lang="cs-CZ" dirty="0" err="1" smtClean="0"/>
              <a:t>Mgr.Heppnerová</a:t>
            </a:r>
            <a:r>
              <a:rPr lang="cs-CZ" dirty="0" smtClean="0"/>
              <a:t> Eva</a:t>
            </a:r>
          </a:p>
          <a:p>
            <a:endParaRPr lang="cs-CZ" dirty="0" smtClean="0"/>
          </a:p>
          <a:p>
            <a:r>
              <a:rPr lang="cs-CZ" dirty="0" smtClean="0"/>
              <a:t>Obrázek 14 http</a:t>
            </a:r>
            <a:r>
              <a:rPr lang="cs-CZ" dirty="0"/>
              <a:t>://www.krutifarma.cz/images/goose-picture.jpg</a:t>
            </a:r>
            <a:endParaRPr lang="cs-CZ" dirty="0" smtClean="0"/>
          </a:p>
          <a:p>
            <a:r>
              <a:rPr lang="cs-CZ" dirty="0" smtClean="0"/>
              <a:t>Obrázek 15 </a:t>
            </a:r>
            <a:r>
              <a:rPr lang="cs-CZ" dirty="0"/>
              <a:t>-  vtm.zive.cz/.../ krocan_jpg_4c187e93c2.jpg</a:t>
            </a:r>
          </a:p>
        </p:txBody>
      </p:sp>
    </p:spTree>
    <p:extLst>
      <p:ext uri="{BB962C8B-B14F-4D97-AF65-F5344CB8AC3E}">
        <p14:creationId xmlns:p14="http://schemas.microsoft.com/office/powerpoint/2010/main" val="2999520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</TotalTime>
  <Words>63</Words>
  <Application>Microsoft Office PowerPoint</Application>
  <PresentationFormat>Předvádění na obrazovce (4:3)</PresentationFormat>
  <Paragraphs>20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Řešení :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Heppnerová Eva</dc:creator>
  <cp:lastModifiedBy>Heppnerová Eva</cp:lastModifiedBy>
  <cp:revision>12</cp:revision>
  <dcterms:created xsi:type="dcterms:W3CDTF">2011-04-26T04:44:46Z</dcterms:created>
  <dcterms:modified xsi:type="dcterms:W3CDTF">2011-05-05T13:02:10Z</dcterms:modified>
</cp:coreProperties>
</file>