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3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EF051B-74C3-4976-9D9A-0B854CCDA02E}" type="doc">
      <dgm:prSet loTypeId="urn:microsoft.com/office/officeart/2005/8/layout/vList4#4" loCatId="list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cs-CZ"/>
        </a:p>
      </dgm:t>
    </dgm:pt>
    <dgm:pt modelId="{B751F486-742D-4064-944D-9F2098A9317B}" type="pres">
      <dgm:prSet presAssocID="{CCEF051B-74C3-4976-9D9A-0B854CCDA02E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F93A4A8E-8A61-4B84-87F6-900190087303}" type="presOf" srcId="{CCEF051B-74C3-4976-9D9A-0B854CCDA02E}" destId="{B751F486-742D-4064-944D-9F2098A9317B}" srcOrd="0" destOrd="0" presId="urn:microsoft.com/office/officeart/2005/8/layout/vList4#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#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0176C-6108-40D9-930B-F14DBFC4322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B844D-DBE2-481A-974A-2EEFD15002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0176C-6108-40D9-930B-F14DBFC4322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B844D-DBE2-481A-974A-2EEFD15002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0176C-6108-40D9-930B-F14DBFC4322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B844D-DBE2-481A-974A-2EEFD15002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0176C-6108-40D9-930B-F14DBFC4322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B844D-DBE2-481A-974A-2EEFD15002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0176C-6108-40D9-930B-F14DBFC4322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B844D-DBE2-481A-974A-2EEFD15002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0176C-6108-40D9-930B-F14DBFC4322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B844D-DBE2-481A-974A-2EEFD15002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0176C-6108-40D9-930B-F14DBFC4322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B844D-DBE2-481A-974A-2EEFD15002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0176C-6108-40D9-930B-F14DBFC4322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B844D-DBE2-481A-974A-2EEFD15002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D800176C-6108-40D9-930B-F14DBFC4322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37B844D-DBE2-481A-974A-2EEFD15002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0176C-6108-40D9-930B-F14DBFC4322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B844D-DBE2-481A-974A-2EEFD15002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0176C-6108-40D9-930B-F14DBFC4322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B844D-DBE2-481A-974A-2EEFD15002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800176C-6108-40D9-930B-F14DBFC43228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37B844D-DBE2-481A-974A-2EEFD15002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-1062" y="0"/>
          <a:ext cx="9145062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3515754" imgH="2636438" progId="PowerPoint.Show.12">
                  <p:embed/>
                </p:oleObj>
              </mc:Choice>
              <mc:Fallback>
                <p:oleObj name="Prezentace" r:id="rId4" imgW="3515754" imgH="2636438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062" y="0"/>
                        <a:ext cx="9145062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obsahuje prezentaci, která poskytuje charakteristické znaky Národního obrození</a:t>
            </a:r>
          </a:p>
          <a:p>
            <a:r>
              <a:rPr lang="cs-CZ" dirty="0" smtClean="0"/>
              <a:t>Lze využít i doprovodný materiál v hodinách čtení např. ukázky z knih apod.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u="sng" dirty="0" smtClean="0"/>
              <a:t>Pilotáž</a:t>
            </a:r>
            <a:r>
              <a:rPr lang="cs-CZ" u="sng" dirty="0" smtClean="0"/>
              <a:t>: </a:t>
            </a:r>
            <a:endParaRPr lang="cs-CZ" u="sng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Prezentace </a:t>
            </a:r>
            <a:r>
              <a:rPr lang="cs-CZ" dirty="0" smtClean="0"/>
              <a:t>byla pilotována v 5.ročníku jako materiál, který vystihuje charakteristiku tohoto období. V návaznosti na téma byla uspořádána vycházka po městě k místům, které mají spojitost s </a:t>
            </a:r>
            <a:r>
              <a:rPr lang="cs-CZ" dirty="0" smtClean="0"/>
              <a:t>Národním obrozením.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obrození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Záchrana českého jazyka</a:t>
            </a:r>
          </a:p>
          <a:p>
            <a:r>
              <a:rPr lang="cs-CZ" dirty="0" smtClean="0"/>
              <a:t>Osvěta v lidových vrstvách</a:t>
            </a:r>
          </a:p>
          <a:p>
            <a:r>
              <a:rPr lang="cs-CZ" dirty="0" smtClean="0"/>
              <a:t>Puristé-brusiči českého jazyka</a:t>
            </a:r>
          </a:p>
          <a:p>
            <a:r>
              <a:rPr lang="cs-CZ" dirty="0" smtClean="0"/>
              <a:t>Nové knihy, noviny</a:t>
            </a:r>
          </a:p>
          <a:p>
            <a:r>
              <a:rPr lang="cs-CZ" dirty="0" smtClean="0"/>
              <a:t>Divadlo Bouda</a:t>
            </a:r>
            <a:endParaRPr lang="cs-CZ" dirty="0"/>
          </a:p>
        </p:txBody>
      </p:sp>
      <p:pic>
        <p:nvPicPr>
          <p:cNvPr id="14339" name="Picture 3" descr="C:\Documents and Settings\Ruda\Local Settings\Temporary Internet Files\Content.IE5\GWQQMX6M\MC9002874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7275" y="3840163"/>
            <a:ext cx="3303588" cy="25082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Osobnosti 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František Palacký</a:t>
            </a:r>
          </a:p>
          <a:p>
            <a:r>
              <a:rPr lang="cs-CZ" dirty="0" smtClean="0"/>
              <a:t>Josef Kajetán Tyl</a:t>
            </a:r>
          </a:p>
          <a:p>
            <a:r>
              <a:rPr lang="cs-CZ" dirty="0" smtClean="0"/>
              <a:t>Karel Jaromír Erben</a:t>
            </a:r>
          </a:p>
          <a:p>
            <a:r>
              <a:rPr lang="cs-CZ" dirty="0" smtClean="0"/>
              <a:t>Božena Němcová</a:t>
            </a:r>
          </a:p>
          <a:p>
            <a:r>
              <a:rPr lang="cs-CZ" dirty="0" smtClean="0"/>
              <a:t>František Borovský</a:t>
            </a:r>
            <a:endParaRPr lang="cs-CZ" dirty="0"/>
          </a:p>
        </p:txBody>
      </p:sp>
      <p:pic>
        <p:nvPicPr>
          <p:cNvPr id="4098" name="Picture 2" descr="C:\Documents and Settings\Ruda\Local Settings\Temporary Internet Files\Content.IE5\495NU8VN\MC90001930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200690"/>
            <a:ext cx="4392488" cy="38329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Nakladatelství Česká expedice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Tisk a prodej českých knih, kalendářů a novin</a:t>
            </a:r>
            <a:endParaRPr lang="cs-CZ" dirty="0"/>
          </a:p>
        </p:txBody>
      </p:sp>
      <p:pic>
        <p:nvPicPr>
          <p:cNvPr id="3074" name="Picture 2" descr="C:\Documents and Settings\Ruda\Local Settings\Temporary Internet Files\Content.IE5\495NU8VN\MC9002902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636912"/>
            <a:ext cx="3865016" cy="357080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Bouda – hry v českém jazyce</a:t>
            </a:r>
          </a:p>
          <a:p>
            <a:r>
              <a:rPr lang="cs-CZ" dirty="0" smtClean="0"/>
              <a:t>Stavovské divadlo</a:t>
            </a:r>
          </a:p>
          <a:p>
            <a:r>
              <a:rPr lang="cs-CZ" dirty="0" smtClean="0"/>
              <a:t>Kočovné divadelní společnosti – Matěj Kopecký</a:t>
            </a:r>
            <a:endParaRPr lang="cs-CZ" dirty="0"/>
          </a:p>
        </p:txBody>
      </p:sp>
      <p:pic>
        <p:nvPicPr>
          <p:cNvPr id="2053" name="Picture 5" descr="C:\Documents and Settings\Ruda\Local Settings\Temporary Internet Files\Content.IE5\ODE6PK7M\MC9002330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3450083"/>
            <a:ext cx="4104456" cy="3407917"/>
          </a:xfrm>
          <a:prstGeom prst="rect">
            <a:avLst/>
          </a:prstGeom>
          <a:noFill/>
        </p:spPr>
      </p:pic>
      <p:graphicFrame>
        <p:nvGraphicFramePr>
          <p:cNvPr id="8" name="Diagram 7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Úkoly k zamyšlení: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Pokuste se charakterizovat NO</a:t>
            </a:r>
          </a:p>
          <a:p>
            <a:r>
              <a:rPr lang="cs-CZ" dirty="0" smtClean="0"/>
              <a:t>Co znamenal pro český národ rok 1526 ?</a:t>
            </a:r>
          </a:p>
          <a:p>
            <a:r>
              <a:rPr lang="cs-CZ" dirty="0" smtClean="0"/>
              <a:t>Nachází se ve vašem regionu nějaká připomínka na toto období ?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1526 – nástup Habsburků na trůn, úřední jazyk němčina,česky se hovořilo jen na venkově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41</TotalTime>
  <Words>170</Words>
  <Application>Microsoft Office PowerPoint</Application>
  <PresentationFormat>Předvádění na obrazovce (4:3)</PresentationFormat>
  <Paragraphs>34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Modul</vt:lpstr>
      <vt:lpstr>Prezentace</vt:lpstr>
      <vt:lpstr>Prezentace aplikace PowerPoint</vt:lpstr>
      <vt:lpstr>Anotace</vt:lpstr>
      <vt:lpstr>Národní obrození</vt:lpstr>
      <vt:lpstr>Osobnosti NO</vt:lpstr>
      <vt:lpstr>Nakladatelství Česká expedice</vt:lpstr>
      <vt:lpstr>Divadlo</vt:lpstr>
      <vt:lpstr>           Úkoly k zamyšlení:</vt:lpstr>
      <vt:lpstr>                         Řešení: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20</cp:revision>
  <dcterms:created xsi:type="dcterms:W3CDTF">2012-02-06T15:31:59Z</dcterms:created>
  <dcterms:modified xsi:type="dcterms:W3CDTF">2012-05-25T10:17:23Z</dcterms:modified>
</cp:coreProperties>
</file>