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6" r:id="rId2"/>
    <p:sldId id="257" r:id="rId3"/>
    <p:sldId id="258" r:id="rId4"/>
    <p:sldId id="260" r:id="rId5"/>
    <p:sldId id="262" r:id="rId6"/>
    <p:sldId id="263" r:id="rId7"/>
    <p:sldId id="264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369FA-551F-4678-ABD3-D8716C5145BB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02AEC-7A50-4627-B3F2-0E7D8F99F2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369FA-551F-4678-ABD3-D8716C5145BB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02AEC-7A50-4627-B3F2-0E7D8F99F2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369FA-551F-4678-ABD3-D8716C5145BB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02AEC-7A50-4627-B3F2-0E7D8F99F2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369FA-551F-4678-ABD3-D8716C5145BB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02AEC-7A50-4627-B3F2-0E7D8F99F2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369FA-551F-4678-ABD3-D8716C5145BB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02AEC-7A50-4627-B3F2-0E7D8F99F2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369FA-551F-4678-ABD3-D8716C5145BB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02AEC-7A50-4627-B3F2-0E7D8F99F2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369FA-551F-4678-ABD3-D8716C5145BB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02AEC-7A50-4627-B3F2-0E7D8F99F2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369FA-551F-4678-ABD3-D8716C5145BB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02AEC-7A50-4627-B3F2-0E7D8F99F2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369FA-551F-4678-ABD3-D8716C5145BB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02AEC-7A50-4627-B3F2-0E7D8F99F2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369FA-551F-4678-ABD3-D8716C5145BB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02AEC-7A50-4627-B3F2-0E7D8F99F2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369FA-551F-4678-ABD3-D8716C5145BB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02AEC-7A50-4627-B3F2-0E7D8F99F2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6369FA-551F-4678-ABD3-D8716C5145BB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F02AEC-7A50-4627-B3F2-0E7D8F99F2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uchadlo_bratranc%C5%AF_Veverkov%C3%BDch.jpg" TargetMode="External"/><Relationship Id="rId3" Type="http://schemas.openxmlformats.org/officeDocument/2006/relationships/hyperlink" Target="http://cs.wikipedia.org/wiki/Soubor:Bozek's_steam_automobile.jpg" TargetMode="External"/><Relationship Id="rId7" Type="http://schemas.openxmlformats.org/officeDocument/2006/relationships/hyperlink" Target="http://upload.wikimedia.org/wikipedia/commons/1/13/Ruchadlo_bratranc%C5%AF_Veverkov%C3%BDch.jpg" TargetMode="External"/><Relationship Id="rId2" Type="http://schemas.openxmlformats.org/officeDocument/2006/relationships/hyperlink" Target="http://upload.wikimedia.org/wikipedia/commons/f/f1/Bozek's_steam_automobil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tephenson's_Rocket_drawing.jpg" TargetMode="External"/><Relationship Id="rId5" Type="http://schemas.openxmlformats.org/officeDocument/2006/relationships/hyperlink" Target="http://upload.wikimedia.org/wikipedia/commons/3/3f/Stephenson's_Rocket_drawing.jpg" TargetMode="External"/><Relationship Id="rId10" Type="http://schemas.openxmlformats.org/officeDocument/2006/relationships/hyperlink" Target="http://cs.wikipedia.org/wiki/Soubor:Tower.bridge.99.machinery.london.arp.jpg" TargetMode="External"/><Relationship Id="rId4" Type="http://schemas.openxmlformats.org/officeDocument/2006/relationships/hyperlink" Target="http://cs.wikipedia.org/" TargetMode="External"/><Relationship Id="rId9" Type="http://schemas.openxmlformats.org/officeDocument/2006/relationships/hyperlink" Target="http://upload.wikimedia.org/wikipedia/commons/4/4c/Tower.bridge.99.machinery.london.arp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-48055" y="1"/>
          <a:ext cx="9192055" cy="68932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rezentace" r:id="rId4" imgW="3142593" imgH="2356096" progId="PowerPoint.Show.12">
                  <p:embed/>
                </p:oleObj>
              </mc:Choice>
              <mc:Fallback>
                <p:oleObj name="Prezentace" r:id="rId4" imgW="3142593" imgH="2356096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48055" y="1"/>
                        <a:ext cx="9192055" cy="689324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obsahuje prezentaci, jejíž cílem je seznámit žáky s vynálezy 19.století. Součástí prezentace jsou i úkoly k tvořivé práci žáků.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u="sng" dirty="0" smtClean="0"/>
              <a:t>Pilotáž: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Prezentace byla pilotována v 5.ročníku. Žáci si z domu přinesly knihy o dnešních vynálezech, příp. materiály  ke srovnání dnešních a minulých potřeb člověka.Prezentace slouží i jako motivace k projektu pátých tříd „Vynálezy, které změnily náš život“.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Parní automobil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První parní automobil v Čechách –Josef Božek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</p:txBody>
      </p:sp>
      <p:pic>
        <p:nvPicPr>
          <p:cNvPr id="11266" name="Picture 2" descr="Bozek's_steam_automobile.jpg (821×666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132856"/>
            <a:ext cx="5544616" cy="44978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Parní lokomotiva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Nahradila koňskou železniční dráhu</a:t>
            </a:r>
          </a:p>
          <a:p>
            <a:r>
              <a:rPr lang="cs-CZ" dirty="0" smtClean="0"/>
              <a:t>První železnice z Břeclavi  do Brna</a:t>
            </a:r>
            <a:endParaRPr lang="cs-CZ" dirty="0"/>
          </a:p>
        </p:txBody>
      </p:sp>
      <p:pic>
        <p:nvPicPr>
          <p:cNvPr id="17410" name="Picture 2" descr="Stephenson's_Rocket_drawing.jpg (531×371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779124"/>
            <a:ext cx="5472608" cy="38236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Ruchadlo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Vynalezli bratranci Veverkové</a:t>
            </a:r>
            <a:endParaRPr lang="cs-CZ" dirty="0"/>
          </a:p>
        </p:txBody>
      </p:sp>
      <p:pic>
        <p:nvPicPr>
          <p:cNvPr id="19458" name="Picture 2" descr="Ruchadlo_bratranců_Veverkových.jpg (600×392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564904"/>
            <a:ext cx="6264696" cy="40929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Parní stroje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363272" cy="4209331"/>
          </a:xfrm>
        </p:spPr>
        <p:txBody>
          <a:bodyPr/>
          <a:lstStyle/>
          <a:p>
            <a:r>
              <a:rPr lang="cs-CZ" dirty="0" smtClean="0"/>
              <a:t>zaváděny do továren</a:t>
            </a:r>
          </a:p>
          <a:p>
            <a:r>
              <a:rPr lang="cs-CZ" dirty="0" smtClean="0"/>
              <a:t>Rozvoj strojové velkovýroby</a:t>
            </a:r>
          </a:p>
          <a:p>
            <a:r>
              <a:rPr lang="cs-CZ" dirty="0" smtClean="0"/>
              <a:t>Rozvoj textilního, potravinářského, strojírenského průmyslu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6386" name="Picture 2" descr="Tower.bridge.99.machinery.london.arp.jpg (1800×1347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4163701"/>
            <a:ext cx="3600400" cy="269429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Kde se využívalo parního stroje?</a:t>
            </a:r>
          </a:p>
          <a:p>
            <a:r>
              <a:rPr lang="cs-CZ" dirty="0" smtClean="0"/>
              <a:t>Pokuste se zjistit, kde v našem regionu vznikla první továrna nebo manufaktura</a:t>
            </a:r>
          </a:p>
          <a:p>
            <a:r>
              <a:rPr lang="cs-CZ" dirty="0" smtClean="0"/>
              <a:t>Pokuste se zjistit další vynálezy a jména jejich vynálezů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229600" cy="4525963"/>
          </a:xfrm>
        </p:spPr>
        <p:txBody>
          <a:bodyPr>
            <a:normAutofit fontScale="55000" lnSpcReduction="20000"/>
          </a:bodyPr>
          <a:lstStyle/>
          <a:p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POSTRACH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.Http://cs.wikipedia.org[online].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  <a:hlinkClick r:id="rId2"/>
              </a:rPr>
              <a:t>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hlinkClick r:id="rId2"/>
              </a:rPr>
              <a:t>29. 8. 2005,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09:07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[cit.2011-10-22].File: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Bozek's </a:t>
            </a:r>
            <a:r>
              <a:rPr lang="cs-CZ" dirty="0" err="1">
                <a:solidFill>
                  <a:schemeClr val="tx2">
                    <a:lumMod val="75000"/>
                  </a:schemeClr>
                </a:solidFill>
              </a:rPr>
              <a:t>steam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automobile.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jpg.Dostupné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z www:&lt;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http://cs.wikipedia.org/wiki/Soubor:Bozek%27s_steam_automobile.jpg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&gt;.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4"/>
              </a:rPr>
              <a:t>http://cs.wikipedia.org//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VOLNÉ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DÍLO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.Http://cs.wikipedia.org[online].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5"/>
              </a:rPr>
              <a:t> 8. 7. 2005, 15:06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[cit.2011-10-22].File:Stephenson's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Rocket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drawing.jpg.Dostupné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z WWW:&lt;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6"/>
              </a:rPr>
              <a:t>http://cs.wikipedia.org/wiki/Soubor:Stephenson%27s_Rocket_drawing.jpg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&gt;.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VOLNÉ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DÍLO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.Http://cs.wikipedia.org[online].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hlinkClick r:id="rId7"/>
              </a:rPr>
              <a:t>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7"/>
              </a:rPr>
              <a:t>14. 2. 2009, 17:54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[cit.2011-10-22].File:Ruchadlo bratranců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Veverkových.jpg.Dostupné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z WWW:&lt;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8"/>
              </a:rPr>
              <a:t>http://cs.wikipedia.org/wiki/Soubor:Ruchadlo_bratranc%C5%AF_Veverkov%C3%BDch.jpg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&gt;.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VOLNÉ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DÍLO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.Http://cs.wikipedia.org[online].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hlinkClick r:id="rId9"/>
              </a:rPr>
              <a:t>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9"/>
              </a:rPr>
              <a:t>30. 9. 2005, 20:44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[cit.2011-10-22].File:Tower.bridge.99.machinery.london.arp.jpg.Dostupné z WWW:&lt;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10"/>
              </a:rPr>
              <a:t>http://cs.wikipedia.org/wiki/Soubor:Tower.bridge.99.machinery.london.arp.jpg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&gt;.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</TotalTime>
  <Words>236</Words>
  <Application>Microsoft Office PowerPoint</Application>
  <PresentationFormat>Předvádění na obrazovce (4:3)</PresentationFormat>
  <Paragraphs>27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Prezentace</vt:lpstr>
      <vt:lpstr>Prezentace aplikace PowerPoint</vt:lpstr>
      <vt:lpstr>Anotace</vt:lpstr>
      <vt:lpstr>Parní automobil</vt:lpstr>
      <vt:lpstr>Parní lokomotiva</vt:lpstr>
      <vt:lpstr>Ruchadlo</vt:lpstr>
      <vt:lpstr>Parní stroje</vt:lpstr>
      <vt:lpstr>Otázky: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41</cp:revision>
  <dcterms:created xsi:type="dcterms:W3CDTF">2012-02-06T16:24:43Z</dcterms:created>
  <dcterms:modified xsi:type="dcterms:W3CDTF">2012-05-25T10:19:51Z</dcterms:modified>
</cp:coreProperties>
</file>