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AB6C3-CDDA-4406-9EE1-5D080883576C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7356BF-8BBB-4A7B-BC60-A0C3EADB7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eorg_Decker_001.jpg" TargetMode="External"/><Relationship Id="rId3" Type="http://schemas.openxmlformats.org/officeDocument/2006/relationships/hyperlink" Target="http://cs.wikipedia.org/wiki/Soubor:Maria_Theresia11.jpg" TargetMode="External"/><Relationship Id="rId7" Type="http://schemas.openxmlformats.org/officeDocument/2006/relationships/hyperlink" Target="http://upload.wikimedia.org/wikipedia/commons/9/9d/Georg_Decker_001.jpg" TargetMode="External"/><Relationship Id="rId12" Type="http://schemas.openxmlformats.org/officeDocument/2006/relationships/hyperlink" Target="http://cs.wikipedia.org/wiki/Soubor:Marie_Antoinette_Young2.jpg" TargetMode="External"/><Relationship Id="rId2" Type="http://schemas.openxmlformats.org/officeDocument/2006/relationships/hyperlink" Target="http://upload.wikimedia.org/wikipedia/commons/4/41/Maria_Theresia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ffice.microsoft.com/" TargetMode="External"/><Relationship Id="rId11" Type="http://schemas.openxmlformats.org/officeDocument/2006/relationships/hyperlink" Target="http://upload.wikimedia.org/wikipedia/commons/6/66/Marie_Antoinette_Young2.jpg" TargetMode="External"/><Relationship Id="rId5" Type="http://schemas.openxmlformats.org/officeDocument/2006/relationships/hyperlink" Target="http://cs.wikipedia.org/wiki/Soubor:Mariatheresiaoldfamily.jpg" TargetMode="External"/><Relationship Id="rId10" Type="http://schemas.openxmlformats.org/officeDocument/2006/relationships/hyperlink" Target="http://cs.wikipedia.org/wiki/Soubor:Leopold_II.jpg" TargetMode="External"/><Relationship Id="rId4" Type="http://schemas.openxmlformats.org/officeDocument/2006/relationships/hyperlink" Target="http://upload.wikimedia.org/wikipedia/commons/e/e7/Mariatheresiaoldfamily.jpg" TargetMode="External"/><Relationship Id="rId9" Type="http://schemas.openxmlformats.org/officeDocument/2006/relationships/hyperlink" Target="http://upload.wikimedia.org/wikipedia/commons/b/b4/Leopold_I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" y="796"/>
          <a:ext cx="9144000" cy="68572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3599796" imgH="2699057" progId="PowerPoint.Show.12">
                  <p:embed/>
                </p:oleObj>
              </mc:Choice>
              <mc:Fallback>
                <p:oleObj name="Prezentace" r:id="rId4" imgW="3599796" imgH="2699057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" y="796"/>
                        <a:ext cx="9144000" cy="68572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o životě císařovny Marie Terezie a jejích reformách. Součástí jsou i úkoly z zamyšlení.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u="sng" dirty="0" smtClean="0"/>
              <a:t>Pilotáž</a:t>
            </a:r>
            <a:r>
              <a:rPr lang="cs-CZ" u="sng" dirty="0" smtClean="0"/>
              <a:t>: </a:t>
            </a:r>
            <a:endParaRPr lang="cs-CZ" u="sng" dirty="0" smtClean="0"/>
          </a:p>
          <a:p>
            <a:pPr>
              <a:buNone/>
            </a:pPr>
            <a:r>
              <a:rPr lang="cs-CZ" dirty="0" smtClean="0"/>
              <a:t>    Prezentace </a:t>
            </a:r>
            <a:r>
              <a:rPr lang="cs-CZ" dirty="0" smtClean="0"/>
              <a:t>byla pilotována v 5.ročníku.Úkoly je možné využít pro práci ve skupinách.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Marie Terezie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(1717 – 1780)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Označována jako „císařovna Marie Terezie“</a:t>
            </a:r>
          </a:p>
          <a:p>
            <a:r>
              <a:rPr lang="cs-CZ" dirty="0" smtClean="0"/>
              <a:t>Jediná vládnoucí žena na českém trůně</a:t>
            </a:r>
          </a:p>
          <a:p>
            <a:r>
              <a:rPr lang="cs-CZ" dirty="0" smtClean="0"/>
              <a:t>Manželka F. Š. Lotrinského</a:t>
            </a:r>
          </a:p>
          <a:p>
            <a:r>
              <a:rPr lang="cs-CZ" dirty="0" smtClean="0"/>
              <a:t>Měla 16 dětí</a:t>
            </a:r>
          </a:p>
          <a:p>
            <a:r>
              <a:rPr lang="cs-CZ" dirty="0" smtClean="0"/>
              <a:t>Pochována v císařské hrobce ve Vídni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ria_Theresia11.jpg (398×6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1" y="0"/>
            <a:ext cx="4549141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Mariatheresiaoldfamily.jpg (554×479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0"/>
            <a:ext cx="7931797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Děti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645024"/>
            <a:ext cx="8219256" cy="2481139"/>
          </a:xfrm>
        </p:spPr>
        <p:txBody>
          <a:bodyPr/>
          <a:lstStyle/>
          <a:p>
            <a:r>
              <a:rPr lang="cs-CZ" dirty="0" smtClean="0"/>
              <a:t>Josef II.</a:t>
            </a:r>
            <a:endParaRPr lang="cs-CZ" dirty="0"/>
          </a:p>
        </p:txBody>
      </p:sp>
      <p:pic>
        <p:nvPicPr>
          <p:cNvPr id="18434" name="Picture 2" descr="Georg_Decker_001.jpg (1048×128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318230"/>
            <a:ext cx="4254464" cy="52287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19256" cy="3633267"/>
          </a:xfrm>
        </p:spPr>
        <p:txBody>
          <a:bodyPr/>
          <a:lstStyle/>
          <a:p>
            <a:r>
              <a:rPr lang="cs-CZ" dirty="0" smtClean="0"/>
              <a:t>Leopold II.</a:t>
            </a:r>
            <a:endParaRPr lang="cs-CZ" dirty="0"/>
          </a:p>
        </p:txBody>
      </p:sp>
      <p:pic>
        <p:nvPicPr>
          <p:cNvPr id="19458" name="Picture 2" descr="Leopold_II.jpg (300×38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04664"/>
            <a:ext cx="4896544" cy="62186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19256" cy="3561259"/>
          </a:xfrm>
        </p:spPr>
        <p:txBody>
          <a:bodyPr/>
          <a:lstStyle/>
          <a:p>
            <a:r>
              <a:rPr lang="cs-CZ" dirty="0" smtClean="0"/>
              <a:t>Marie Antoinette</a:t>
            </a:r>
            <a:endParaRPr lang="cs-CZ" dirty="0"/>
          </a:p>
        </p:txBody>
      </p:sp>
      <p:pic>
        <p:nvPicPr>
          <p:cNvPr id="20482" name="Picture 2" descr="Marie_Antoinette_Young2.jpg (1238×1567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8936" y="260648"/>
            <a:ext cx="5005064" cy="63351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Reformy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Vybudovala stálé vojsko</a:t>
            </a:r>
          </a:p>
          <a:p>
            <a:r>
              <a:rPr lang="cs-CZ" dirty="0" smtClean="0"/>
              <a:t>Zavedla daně i pro vrchnost</a:t>
            </a:r>
          </a:p>
          <a:p>
            <a:r>
              <a:rPr lang="cs-CZ" dirty="0" smtClean="0"/>
              <a:t>Snížila robotu na 3 dny v týdnu</a:t>
            </a:r>
          </a:p>
          <a:p>
            <a:r>
              <a:rPr lang="cs-CZ" dirty="0" smtClean="0"/>
              <a:t>Zřízení soudů</a:t>
            </a:r>
          </a:p>
          <a:p>
            <a:r>
              <a:rPr lang="cs-CZ" dirty="0" smtClean="0"/>
              <a:t>Povinná školní docházka 1774</a:t>
            </a:r>
            <a:endParaRPr lang="cs-CZ" dirty="0"/>
          </a:p>
        </p:txBody>
      </p:sp>
      <p:pic>
        <p:nvPicPr>
          <p:cNvPr id="14338" name="Picture 2" descr="C:\Documents and Settings\Ruda\Local Settings\Temporary Internet Files\Content.IE5\W7FC4ADW\MC9002906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59" y="2996952"/>
            <a:ext cx="3399769" cy="3456384"/>
          </a:xfrm>
          <a:prstGeom prst="rect">
            <a:avLst/>
          </a:prstGeom>
          <a:noFill/>
        </p:spPr>
      </p:pic>
      <p:pic>
        <p:nvPicPr>
          <p:cNvPr id="14339" name="Picture 3" descr="C:\Documents and Settings\Ruda\Local Settings\Temporary Internet Files\Content.IE5\W7FC4ADW\MM90028347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32012" y="4389977"/>
            <a:ext cx="2584003" cy="18949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Úkoly k zamyšlení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Podaří se vám zjistit, kdy byla ve městě založena první škola?</a:t>
            </a:r>
          </a:p>
          <a:p>
            <a:r>
              <a:rPr lang="cs-CZ" dirty="0" smtClean="0"/>
              <a:t>Kdy byla založena vaše škola?</a:t>
            </a:r>
          </a:p>
          <a:p>
            <a:r>
              <a:rPr lang="cs-CZ" dirty="0" smtClean="0"/>
              <a:t>Čím se lišila Marie Terezie od jiných panovnic?</a:t>
            </a:r>
          </a:p>
          <a:p>
            <a:r>
              <a:rPr lang="cs-CZ" dirty="0" smtClean="0"/>
              <a:t>Jak se jmenuje palác ve Vídni, který nechala vybudovat? Navštívili jste ho někdo?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25000" lnSpcReduction="20000"/>
          </a:bodyPr>
          <a:lstStyle/>
          <a:p>
            <a:r>
              <a:rPr lang="cs-CZ" sz="8000" dirty="0" smtClean="0"/>
              <a:t>VOLNÉ </a:t>
            </a:r>
            <a:r>
              <a:rPr lang="cs-CZ" sz="8000" dirty="0" err="1" smtClean="0"/>
              <a:t>DÍLO</a:t>
            </a:r>
            <a:r>
              <a:rPr lang="cs-CZ" sz="8000" dirty="0" smtClean="0"/>
              <a:t>.Http://cs.wikipedia.org[online].</a:t>
            </a:r>
            <a:r>
              <a:rPr lang="cs-CZ" sz="8000" b="1" dirty="0" smtClean="0">
                <a:hlinkClick r:id="rId2"/>
              </a:rPr>
              <a:t> </a:t>
            </a:r>
            <a:r>
              <a:rPr lang="cs-CZ" sz="8000" dirty="0" smtClean="0">
                <a:hlinkClick r:id="rId2"/>
              </a:rPr>
              <a:t>13. 9. 2006, 09:47</a:t>
            </a:r>
            <a:r>
              <a:rPr lang="cs-CZ" sz="8000" dirty="0" smtClean="0"/>
              <a:t>[cit.2011-10-02].File:Maria Theresia11.jpg.Dostupné z WWW:&lt;</a:t>
            </a:r>
            <a:r>
              <a:rPr lang="cs-CZ" sz="8000" dirty="0" smtClean="0">
                <a:hlinkClick r:id="rId3"/>
              </a:rPr>
              <a:t>http://cs.wikipedia.org/wiki/Soubor:Maria_Theresia11.jpg</a:t>
            </a:r>
            <a:r>
              <a:rPr lang="cs-CZ" sz="8000" dirty="0" smtClean="0"/>
              <a:t>&gt;.</a:t>
            </a:r>
          </a:p>
          <a:p>
            <a:r>
              <a:rPr lang="cs-CZ" sz="8000" dirty="0" smtClean="0"/>
              <a:t>VOLNÉ </a:t>
            </a:r>
            <a:r>
              <a:rPr lang="cs-CZ" sz="8000" dirty="0" err="1" smtClean="0"/>
              <a:t>DÍLO</a:t>
            </a:r>
            <a:r>
              <a:rPr lang="cs-CZ" sz="8000" dirty="0" smtClean="0"/>
              <a:t>.Http://cs.wikipedia.org[online].</a:t>
            </a:r>
            <a:r>
              <a:rPr lang="cs-CZ" sz="8000" dirty="0" smtClean="0">
                <a:hlinkClick r:id="rId4"/>
              </a:rPr>
              <a:t> 9. 6. 2010, 17:44</a:t>
            </a:r>
            <a:r>
              <a:rPr lang="cs-CZ" sz="8000" dirty="0" smtClean="0"/>
              <a:t>[cit.2011-10-02].File:Mariatheresiaoldfamily.jpgĐostupné z WWW:&lt;</a:t>
            </a:r>
            <a:r>
              <a:rPr lang="cs-CZ" sz="8000" dirty="0" smtClean="0">
                <a:hlinkClick r:id="rId5"/>
              </a:rPr>
              <a:t>http://cs.wikipedia.org/wiki/Soubor:Mariatheresiaoldfamily.jpg</a:t>
            </a:r>
            <a:r>
              <a:rPr lang="cs-CZ" sz="8000" dirty="0" smtClean="0"/>
              <a:t>&gt;.</a:t>
            </a:r>
          </a:p>
          <a:p>
            <a:r>
              <a:rPr lang="cs-CZ" sz="8000" dirty="0" smtClean="0">
                <a:hlinkClick r:id="rId6"/>
              </a:rPr>
              <a:t>www.office.</a:t>
            </a:r>
            <a:r>
              <a:rPr lang="cs-CZ" sz="8000" dirty="0" err="1" smtClean="0">
                <a:hlinkClick r:id="rId6"/>
              </a:rPr>
              <a:t>microsoft.com</a:t>
            </a:r>
            <a:endParaRPr lang="cs-CZ" sz="8000" dirty="0" smtClean="0"/>
          </a:p>
          <a:p>
            <a:r>
              <a:rPr lang="cs-CZ" sz="8000" dirty="0" smtClean="0"/>
              <a:t>VOLNÉ </a:t>
            </a:r>
            <a:r>
              <a:rPr lang="cs-CZ" sz="8000" dirty="0" err="1" smtClean="0"/>
              <a:t>DÍLO</a:t>
            </a:r>
            <a:r>
              <a:rPr lang="cs-CZ" sz="8000" dirty="0" smtClean="0"/>
              <a:t>.Http://cs.wikipedia.org[online].</a:t>
            </a:r>
            <a:r>
              <a:rPr lang="cs-CZ" sz="8000" b="1" dirty="0" smtClean="0">
                <a:hlinkClick r:id="rId7"/>
              </a:rPr>
              <a:t> </a:t>
            </a:r>
            <a:r>
              <a:rPr lang="cs-CZ" sz="8000" dirty="0" smtClean="0">
                <a:hlinkClick r:id="rId7"/>
              </a:rPr>
              <a:t>3. 11. 2006, 00:32</a:t>
            </a:r>
            <a:r>
              <a:rPr lang="cs-CZ" sz="8000" dirty="0" smtClean="0"/>
              <a:t>[cit.2011-10-02].File:Georg </a:t>
            </a:r>
            <a:r>
              <a:rPr lang="cs-CZ" sz="8000" dirty="0" err="1" smtClean="0"/>
              <a:t>Decker</a:t>
            </a:r>
            <a:r>
              <a:rPr lang="cs-CZ" sz="8000" dirty="0" smtClean="0"/>
              <a:t> 001.jpg.Dostupné z WWW:&lt;</a:t>
            </a:r>
            <a:r>
              <a:rPr lang="cs-CZ" sz="8000" dirty="0" smtClean="0">
                <a:hlinkClick r:id="rId8"/>
              </a:rPr>
              <a:t>http://cs.wikipedia.org/wiki/Soubor:Georg_Decker_001.jpg</a:t>
            </a:r>
            <a:r>
              <a:rPr lang="cs-CZ" sz="8000" dirty="0" smtClean="0"/>
              <a:t>&gt;.</a:t>
            </a:r>
          </a:p>
          <a:p>
            <a:r>
              <a:rPr lang="cs-CZ" sz="8000" dirty="0" smtClean="0"/>
              <a:t>VOLNÉ </a:t>
            </a:r>
            <a:r>
              <a:rPr lang="cs-CZ" sz="8000" dirty="0" err="1" smtClean="0"/>
              <a:t>DÍLO</a:t>
            </a:r>
            <a:r>
              <a:rPr lang="cs-CZ" sz="8000" dirty="0" smtClean="0"/>
              <a:t>.Http://cs.wikipedia.org[online].</a:t>
            </a:r>
            <a:r>
              <a:rPr lang="cs-CZ" sz="8000" b="1" dirty="0" smtClean="0">
                <a:hlinkClick r:id="rId9"/>
              </a:rPr>
              <a:t> </a:t>
            </a:r>
            <a:r>
              <a:rPr lang="cs-CZ" sz="8000" dirty="0" smtClean="0">
                <a:hlinkClick r:id="rId9"/>
              </a:rPr>
              <a:t>6. 1. 2008, 02:30</a:t>
            </a:r>
            <a:r>
              <a:rPr lang="cs-CZ" sz="8000" dirty="0" smtClean="0"/>
              <a:t>[cit.2011-10-02].File:Leopold </a:t>
            </a:r>
            <a:r>
              <a:rPr lang="cs-CZ" sz="8000" dirty="0" err="1" smtClean="0"/>
              <a:t>II.jpg.Dostupné</a:t>
            </a:r>
            <a:r>
              <a:rPr lang="cs-CZ" sz="8000" dirty="0" smtClean="0"/>
              <a:t> z WWW:&lt;</a:t>
            </a:r>
            <a:r>
              <a:rPr lang="cs-CZ" sz="8000" dirty="0" smtClean="0">
                <a:hlinkClick r:id="rId10"/>
              </a:rPr>
              <a:t>http://cs.wikipedia.org/wiki/Soubor:Leopold_II.jpg</a:t>
            </a:r>
            <a:r>
              <a:rPr lang="cs-CZ" sz="8000" dirty="0" smtClean="0"/>
              <a:t>&gt;.</a:t>
            </a:r>
          </a:p>
          <a:p>
            <a:r>
              <a:rPr lang="cs-CZ" sz="8000" dirty="0" smtClean="0"/>
              <a:t>VOLNÉ </a:t>
            </a:r>
            <a:r>
              <a:rPr lang="cs-CZ" sz="8000" dirty="0" err="1" smtClean="0"/>
              <a:t>DÍLO</a:t>
            </a:r>
            <a:r>
              <a:rPr lang="cs-CZ" sz="8000" dirty="0" smtClean="0"/>
              <a:t>.Http://cs.wikipedia.org[online].</a:t>
            </a:r>
            <a:r>
              <a:rPr lang="cs-CZ" sz="8000" b="1" dirty="0" smtClean="0">
                <a:hlinkClick r:id="rId11"/>
              </a:rPr>
              <a:t> 2. 5. 2008, 18:01</a:t>
            </a:r>
            <a:r>
              <a:rPr lang="cs-CZ" sz="8000" b="1" dirty="0" smtClean="0"/>
              <a:t>[cit.2011-10-02].File:</a:t>
            </a:r>
            <a:r>
              <a:rPr lang="cs-CZ" sz="8000" dirty="0" smtClean="0"/>
              <a:t>Marie Antoinette Young2.jpg.Dostupné z WWW:</a:t>
            </a:r>
            <a:r>
              <a:rPr lang="cs-CZ" sz="8000" dirty="0" smtClean="0">
                <a:hlinkClick r:id="rId12"/>
              </a:rPr>
              <a:t>&lt;</a:t>
            </a:r>
            <a:r>
              <a:rPr lang="cs-CZ" sz="8000" dirty="0" err="1" smtClean="0">
                <a:hlinkClick r:id="rId12"/>
              </a:rPr>
              <a:t>ttp</a:t>
            </a:r>
            <a:r>
              <a:rPr lang="cs-CZ" sz="8000" dirty="0" smtClean="0">
                <a:hlinkClick r:id="rId12"/>
              </a:rPr>
              <a:t>://</a:t>
            </a:r>
            <a:r>
              <a:rPr lang="cs-CZ" sz="8000" dirty="0" err="1" smtClean="0">
                <a:hlinkClick r:id="rId12"/>
              </a:rPr>
              <a:t>cs.wikipedia.org</a:t>
            </a:r>
            <a:r>
              <a:rPr lang="cs-CZ" sz="8000" dirty="0" smtClean="0">
                <a:hlinkClick r:id="rId12"/>
              </a:rPr>
              <a:t>/</a:t>
            </a:r>
            <a:r>
              <a:rPr lang="cs-CZ" sz="8000" dirty="0" err="1" smtClean="0">
                <a:hlinkClick r:id="rId12"/>
              </a:rPr>
              <a:t>wiki</a:t>
            </a:r>
            <a:r>
              <a:rPr lang="cs-CZ" sz="8000" dirty="0" smtClean="0">
                <a:hlinkClick r:id="rId12"/>
              </a:rPr>
              <a:t>/Soubor:Marie_Antoinette_Young2.jpg</a:t>
            </a:r>
            <a:r>
              <a:rPr lang="cs-CZ" sz="8000" dirty="0" smtClean="0"/>
              <a:t>&gt;.</a:t>
            </a:r>
          </a:p>
          <a:p>
            <a:pPr>
              <a:buNone/>
            </a:pP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/>
            </a:r>
            <a:br>
              <a:rPr lang="cs-CZ" sz="8000" dirty="0" smtClean="0"/>
            </a:br>
            <a:endParaRPr lang="cs-CZ" sz="8000" dirty="0" smtClean="0"/>
          </a:p>
          <a:p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r>
              <a:rPr lang="cs-CZ" sz="8000" dirty="0" smtClean="0"/>
              <a:t/>
            </a:r>
            <a:br>
              <a:rPr lang="cs-CZ" sz="8000" dirty="0" smtClean="0"/>
            </a:br>
            <a:endParaRPr lang="cs-CZ" sz="8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258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Prezentace</vt:lpstr>
      <vt:lpstr>Prezentace aplikace PowerPoint</vt:lpstr>
      <vt:lpstr>Anotace</vt:lpstr>
      <vt:lpstr>Marie Terezie (1717 – 1780)</vt:lpstr>
      <vt:lpstr>Prezentace aplikace PowerPoint</vt:lpstr>
      <vt:lpstr>Prezentace aplikace PowerPoint</vt:lpstr>
      <vt:lpstr>Děti  </vt:lpstr>
      <vt:lpstr>Prezentace aplikace PowerPoint</vt:lpstr>
      <vt:lpstr>Prezentace aplikace PowerPoint</vt:lpstr>
      <vt:lpstr>Reformy</vt:lpstr>
      <vt:lpstr>Úkoly k zamyšlení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44</cp:revision>
  <dcterms:created xsi:type="dcterms:W3CDTF">2012-02-06T17:13:28Z</dcterms:created>
  <dcterms:modified xsi:type="dcterms:W3CDTF">2012-05-25T10:20:51Z</dcterms:modified>
</cp:coreProperties>
</file>