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8" r:id="rId4"/>
    <p:sldId id="260" r:id="rId5"/>
    <p:sldId id="261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2213A4-9B86-45D4-B675-BE63E7FB0B6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DE9B0-23D5-4949-A95E-4EC76F0D5F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a/Joseph_II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Joseph_I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79512" y="0"/>
          <a:ext cx="9145056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3599796" imgH="2699057" progId="PowerPoint.Show.12">
                  <p:embed/>
                </p:oleObj>
              </mc:Choice>
              <mc:Fallback>
                <p:oleObj name="Prezentace" r:id="rId4" imgW="3599796" imgH="2699057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512" y="0"/>
                        <a:ext cx="9145056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 o osobě </a:t>
            </a:r>
            <a:r>
              <a:rPr lang="cs-CZ" dirty="0" smtClean="0"/>
              <a:t>      Josefa </a:t>
            </a:r>
            <a:r>
              <a:rPr lang="cs-CZ" dirty="0" smtClean="0"/>
              <a:t>II. a jeho reformách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u="sng" dirty="0" smtClean="0"/>
              <a:t>Pilotáž</a:t>
            </a:r>
            <a:r>
              <a:rPr lang="cs-CZ" u="sng" dirty="0" smtClean="0"/>
              <a:t>: </a:t>
            </a:r>
            <a:endParaRPr lang="cs-CZ" u="sng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Prezentace </a:t>
            </a:r>
            <a:r>
              <a:rPr lang="cs-CZ" dirty="0" smtClean="0"/>
              <a:t>byla pilotována v 5.ročníku na zopakování znalostí o této osobě.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7859216" cy="108498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Josef II.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(1741 – 1790)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19256" cy="4137323"/>
          </a:xfrm>
        </p:spPr>
        <p:txBody>
          <a:bodyPr/>
          <a:lstStyle/>
          <a:p>
            <a:r>
              <a:rPr lang="cs-CZ" dirty="0" smtClean="0"/>
              <a:t>Král český </a:t>
            </a:r>
          </a:p>
          <a:p>
            <a:r>
              <a:rPr lang="cs-CZ" dirty="0" smtClean="0"/>
              <a:t>Arcivévoda rakouský</a:t>
            </a:r>
          </a:p>
          <a:p>
            <a:r>
              <a:rPr lang="cs-CZ" dirty="0" smtClean="0"/>
              <a:t>Král uherský</a:t>
            </a:r>
          </a:p>
          <a:p>
            <a:r>
              <a:rPr lang="cs-CZ" dirty="0" smtClean="0"/>
              <a:t>Osvícenský panovník</a:t>
            </a:r>
            <a:endParaRPr lang="cs-CZ" dirty="0"/>
          </a:p>
        </p:txBody>
      </p:sp>
      <p:pic>
        <p:nvPicPr>
          <p:cNvPr id="3074" name="Picture 2" descr="Joseph_II.jpg (304×635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76672"/>
            <a:ext cx="2895600" cy="60483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Reformy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641379"/>
          </a:xfrm>
        </p:spPr>
        <p:txBody>
          <a:bodyPr/>
          <a:lstStyle/>
          <a:p>
            <a:r>
              <a:rPr lang="cs-CZ" dirty="0" smtClean="0"/>
              <a:t>1781 – zrušení nevolnictví</a:t>
            </a:r>
          </a:p>
          <a:p>
            <a:r>
              <a:rPr lang="cs-CZ" dirty="0" smtClean="0"/>
              <a:t>1781 – toleranční patent</a:t>
            </a:r>
          </a:p>
          <a:p>
            <a:r>
              <a:rPr lang="cs-CZ" dirty="0" smtClean="0"/>
              <a:t>Rušil kláštery</a:t>
            </a:r>
          </a:p>
          <a:p>
            <a:r>
              <a:rPr lang="cs-CZ" dirty="0" smtClean="0"/>
              <a:t>Budoval nemocnice, ústavy pro chudé a sirotky</a:t>
            </a:r>
            <a:endParaRPr lang="cs-CZ" dirty="0"/>
          </a:p>
        </p:txBody>
      </p:sp>
      <p:pic>
        <p:nvPicPr>
          <p:cNvPr id="14338" name="Picture 2" descr="C:\Documents and Settings\Ruda\Local Settings\Temporary Internet Files\Content.IE5\W7FC4ADW\MC900370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45012" y="3978567"/>
            <a:ext cx="2907307" cy="26206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k procvičování: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8147248" cy="4065315"/>
          </a:xfrm>
        </p:spPr>
        <p:txBody>
          <a:bodyPr/>
          <a:lstStyle/>
          <a:p>
            <a:r>
              <a:rPr lang="cs-CZ" dirty="0" smtClean="0"/>
              <a:t>Jaké změny provedl ve své zemi Josef II. ?</a:t>
            </a:r>
          </a:p>
          <a:p>
            <a:r>
              <a:rPr lang="cs-CZ" dirty="0" smtClean="0"/>
              <a:t>Jak mu lidé říkali?</a:t>
            </a:r>
          </a:p>
          <a:p>
            <a:r>
              <a:rPr lang="cs-CZ" dirty="0" smtClean="0"/>
              <a:t>Co vybudoval ze zrušených klášterů ?</a:t>
            </a:r>
          </a:p>
          <a:p>
            <a:r>
              <a:rPr lang="cs-CZ" dirty="0" smtClean="0"/>
              <a:t>Kdo byla jeho matka?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1781  zrušil nevolnictví a podepsal Toleranční patent</a:t>
            </a:r>
          </a:p>
          <a:p>
            <a:r>
              <a:rPr lang="cs-CZ" dirty="0" smtClean="0"/>
              <a:t>Selský císař</a:t>
            </a:r>
          </a:p>
          <a:p>
            <a:r>
              <a:rPr lang="cs-CZ" dirty="0" smtClean="0"/>
              <a:t>Budoval nemocnice, ústavy pro děti a sirotky</a:t>
            </a:r>
          </a:p>
          <a:p>
            <a:r>
              <a:rPr lang="cs-CZ" dirty="0" smtClean="0"/>
              <a:t>Marie Terezie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hlinkClick r:id="rId2"/>
              </a:rPr>
              <a:t>WWW</a:t>
            </a:r>
            <a:r>
              <a:rPr lang="cs-CZ" dirty="0" smtClean="0">
                <a:hlinkClick r:id="rId2"/>
              </a:rPr>
              <a:t>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VOLNÉ </a:t>
            </a:r>
            <a:r>
              <a:rPr lang="cs-CZ" dirty="0" err="1" smtClean="0"/>
              <a:t>DÍLO</a:t>
            </a:r>
            <a:r>
              <a:rPr lang="cs-CZ" dirty="0" smtClean="0"/>
              <a:t>.Http://cs.wikipedia.org[online].</a:t>
            </a:r>
            <a:r>
              <a:rPr lang="cs-CZ" b="1" dirty="0" smtClean="0">
                <a:hlinkClick r:id="rId3"/>
              </a:rPr>
              <a:t> </a:t>
            </a:r>
            <a:r>
              <a:rPr lang="cs-CZ" dirty="0" smtClean="0">
                <a:hlinkClick r:id="rId3"/>
              </a:rPr>
              <a:t>5</a:t>
            </a:r>
            <a:r>
              <a:rPr lang="cs-CZ" b="1" dirty="0" smtClean="0">
                <a:hlinkClick r:id="rId3"/>
              </a:rPr>
              <a:t>. </a:t>
            </a:r>
            <a:r>
              <a:rPr lang="cs-CZ" dirty="0" smtClean="0">
                <a:hlinkClick r:id="rId3"/>
              </a:rPr>
              <a:t>12. 2004, 17:26</a:t>
            </a:r>
            <a:r>
              <a:rPr lang="cs-CZ" dirty="0" smtClean="0"/>
              <a:t>[cit.2011-10-02].File:Joseph </a:t>
            </a:r>
            <a:r>
              <a:rPr lang="cs-CZ" dirty="0" err="1" smtClean="0"/>
              <a:t>II.jpg.Dostupné</a:t>
            </a:r>
            <a:r>
              <a:rPr lang="cs-CZ" dirty="0" smtClean="0"/>
              <a:t> z WWW:&lt;</a:t>
            </a:r>
            <a:r>
              <a:rPr lang="cs-CZ" dirty="0" smtClean="0">
                <a:hlinkClick r:id="rId4"/>
              </a:rPr>
              <a:t>http://cs.wikipedia.org/wiki/Soubor:Joseph_II.jpg</a:t>
            </a:r>
            <a:r>
              <a:rPr lang="cs-CZ" dirty="0" smtClean="0"/>
              <a:t>&gt;.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134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Prezentace</vt:lpstr>
      <vt:lpstr>Prezentace aplikace PowerPoint</vt:lpstr>
      <vt:lpstr>Anotace</vt:lpstr>
      <vt:lpstr>Josef II. (1741 – 1790)</vt:lpstr>
      <vt:lpstr>Reformy</vt:lpstr>
      <vt:lpstr>Otázky k procvičování:</vt:lpstr>
      <vt:lpstr>Řešení:</vt:lpstr>
      <vt:lpstr>Citace: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25</cp:revision>
  <dcterms:created xsi:type="dcterms:W3CDTF">2012-02-06T17:35:21Z</dcterms:created>
  <dcterms:modified xsi:type="dcterms:W3CDTF">2012-05-25T10:21:41Z</dcterms:modified>
</cp:coreProperties>
</file>