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6" autoAdjust="0"/>
    <p:restoredTop sz="94660"/>
  </p:normalViewPr>
  <p:slideViewPr>
    <p:cSldViewPr>
      <p:cViewPr varScale="1">
        <p:scale>
          <a:sx n="91" d="100"/>
          <a:sy n="91" d="100"/>
        </p:scale>
        <p:origin x="-13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234D9-6CC4-48D0-A7B8-A1550780356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ECABA-15DB-4246-B5C6-3F928C4E8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e/Zakladni_kamen_Narodniho_divadla.JPG" TargetMode="External"/><Relationship Id="rId3" Type="http://schemas.openxmlformats.org/officeDocument/2006/relationships/hyperlink" Target="http://cs.wikipedia.org/wiki/Soubor:NationalTheatrePrague.jpg" TargetMode="External"/><Relationship Id="rId7" Type="http://schemas.openxmlformats.org/officeDocument/2006/relationships/hyperlink" Target="http://cs.wikipedia.org/wiki/Soubor:Narodni_divadlo_Praha_1881.jpg" TargetMode="External"/><Relationship Id="rId2" Type="http://schemas.openxmlformats.org/officeDocument/2006/relationships/hyperlink" Target="http://upload.wikimedia.org/wikipedia/commons/b/b0/NationalTheatrePrag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c/Narodni_divadlo_Praha_1881.jpg" TargetMode="External"/><Relationship Id="rId5" Type="http://schemas.openxmlformats.org/officeDocument/2006/relationships/hyperlink" Target="http://cs.wikipedia.org/wiki/Soubor:Praha_Nova_Scena.jpg" TargetMode="External"/><Relationship Id="rId4" Type="http://schemas.openxmlformats.org/officeDocument/2006/relationships/hyperlink" Target="http://upload.wikimedia.org/wikipedia/commons/a/a8/Praha_Nova_Scena.jpg" TargetMode="External"/><Relationship Id="rId9" Type="http://schemas.openxmlformats.org/officeDocument/2006/relationships/hyperlink" Target="http://cs.wikipedia.org/wiki/Soubor:Zakladni_kamen_Narodniho_divad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506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246029" imgH="2435269" progId="PowerPoint.Show.12">
                  <p:embed/>
                </p:oleObj>
              </mc:Choice>
              <mc:Fallback>
                <p:oleObj name="Prezentace" r:id="rId4" imgW="3246029" imgH="2435269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506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historie Národního divadla. Žáci si prohloubí znalosti, které získali v hodinách českého pravopisu.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    Prezentace </a:t>
            </a:r>
            <a:r>
              <a:rPr lang="cs-CZ" dirty="0" smtClean="0"/>
              <a:t>byla prezentována v 5.ročníku. Součástí jsou úkoly k opakování, které žáci řeší jednotlivě nebo se dvojicích.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Národní divadlo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NationalTheatrePrague.jpg (2538×168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713" y="1268761"/>
            <a:ext cx="8398751" cy="5589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1862 zahájení stavby</a:t>
            </a:r>
          </a:p>
          <a:p>
            <a:r>
              <a:rPr lang="cs-CZ" dirty="0" smtClean="0"/>
              <a:t>1868 položení základního kamene</a:t>
            </a:r>
          </a:p>
          <a:p>
            <a:r>
              <a:rPr lang="cs-CZ" dirty="0" smtClean="0"/>
              <a:t>Slavnostní otevření 11.6.1881 premiérou Smetanovy Libuše</a:t>
            </a:r>
          </a:p>
          <a:p>
            <a:r>
              <a:rPr lang="cs-CZ" dirty="0" smtClean="0"/>
              <a:t>12.8.1881 požár ND</a:t>
            </a:r>
          </a:p>
          <a:p>
            <a:r>
              <a:rPr lang="cs-CZ" dirty="0" smtClean="0"/>
              <a:t>18.11.1883 znovuotevření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Narodni_divadlo_Praha_1881.jpg (700×51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49709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kámen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91264" cy="3849291"/>
          </a:xfrm>
        </p:spPr>
        <p:txBody>
          <a:bodyPr/>
          <a:lstStyle/>
          <a:p>
            <a:r>
              <a:rPr lang="cs-CZ" dirty="0" smtClean="0"/>
              <a:t>Původně dovezen jen z hory Říp</a:t>
            </a:r>
          </a:p>
          <a:p>
            <a:r>
              <a:rPr lang="cs-CZ" dirty="0" smtClean="0"/>
              <a:t>Postupně dodány i z jiných míst-  i z </a:t>
            </a:r>
            <a:r>
              <a:rPr lang="cs-CZ" dirty="0" err="1" smtClean="0"/>
              <a:t>Hostýna</a:t>
            </a:r>
            <a:r>
              <a:rPr lang="cs-CZ" dirty="0" smtClean="0"/>
              <a:t>, Radhoště </a:t>
            </a:r>
          </a:p>
          <a:p>
            <a:r>
              <a:rPr lang="cs-CZ" dirty="0" smtClean="0"/>
              <a:t>Prováděny sbírky na stavbu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Slavnostní položení základního kamene</a:t>
            </a:r>
            <a:endParaRPr lang="cs-CZ" dirty="0"/>
          </a:p>
        </p:txBody>
      </p:sp>
      <p:pic>
        <p:nvPicPr>
          <p:cNvPr id="20482" name="Picture 2" descr="Zakladni_kamen_Narodniho_divadla.JPG (1231×58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15798"/>
            <a:ext cx="9144000" cy="43751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 výzdoba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19256" cy="3849291"/>
          </a:xfrm>
        </p:spPr>
        <p:txBody>
          <a:bodyPr/>
          <a:lstStyle/>
          <a:p>
            <a:r>
              <a:rPr lang="cs-CZ" dirty="0" smtClean="0"/>
              <a:t>Návrh vypracoval Josef Zídek</a:t>
            </a:r>
          </a:p>
          <a:p>
            <a:r>
              <a:rPr lang="cs-CZ" dirty="0" smtClean="0"/>
              <a:t>Výzdobu provedli : Mikoláš Aleš, František Ženíšek, Josef Václav </a:t>
            </a:r>
            <a:r>
              <a:rPr lang="cs-CZ" dirty="0" err="1" smtClean="0"/>
              <a:t>Myslbek</a:t>
            </a:r>
            <a:r>
              <a:rPr lang="cs-CZ" dirty="0" smtClean="0"/>
              <a:t>, Václav Brožík a Julius </a:t>
            </a:r>
            <a:r>
              <a:rPr lang="cs-CZ" dirty="0" err="1" smtClean="0"/>
              <a:t>Mařák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55768" cy="1143000"/>
          </a:xfrm>
        </p:spPr>
        <p:txBody>
          <a:bodyPr/>
          <a:lstStyle/>
          <a:p>
            <a:r>
              <a:rPr lang="cs-CZ" dirty="0" smtClean="0"/>
              <a:t>Rekonstrukce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70. letech 20.století byla provedena rekonstrukce ND</a:t>
            </a:r>
          </a:p>
          <a:p>
            <a:r>
              <a:rPr lang="cs-CZ" dirty="0" smtClean="0"/>
              <a:t>Byla přistavena budova Nové scény</a:t>
            </a:r>
            <a:endParaRPr lang="cs-CZ" dirty="0"/>
          </a:p>
        </p:txBody>
      </p:sp>
      <p:pic>
        <p:nvPicPr>
          <p:cNvPr id="21508" name="Picture 4" descr="Praha_Nova_Scena.jpg (3456×230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212976"/>
            <a:ext cx="5159317" cy="34395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ZIVNER,Adam.http://cs.wikipedia.org[online].</a:t>
            </a:r>
            <a:r>
              <a:rPr lang="cs-CZ" b="1" u="sng" dirty="0" smtClean="0">
                <a:hlinkClick r:id="rId2"/>
              </a:rPr>
              <a:t> </a:t>
            </a:r>
            <a:r>
              <a:rPr lang="cs-CZ" u="sng" dirty="0" smtClean="0">
                <a:hlinkClick r:id="rId2"/>
              </a:rPr>
              <a:t>23. 4. 2008, 22:05</a:t>
            </a:r>
            <a:r>
              <a:rPr lang="cs-CZ" dirty="0" smtClean="0"/>
              <a:t>[cit.2011-10-02].File:NationalTheatrePrague.jpg.Dostupné </a:t>
            </a:r>
            <a:r>
              <a:rPr lang="cs-CZ" dirty="0" err="1" smtClean="0"/>
              <a:t>zwww</a:t>
            </a:r>
            <a:r>
              <a:rPr lang="cs-CZ" dirty="0" smtClean="0"/>
              <a:t>:&lt;</a:t>
            </a:r>
            <a:r>
              <a:rPr lang="cs-CZ" dirty="0" smtClean="0">
                <a:hlinkClick r:id="rId3"/>
              </a:rPr>
              <a:t>http://cs.wikipedia.org/wiki/Soubor:NationalTheatrePrague.jpg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CHE.http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4"/>
              </a:rPr>
              <a:t> 9. 3. 2007, </a:t>
            </a:r>
            <a:r>
              <a:rPr lang="cs-CZ" dirty="0" smtClean="0">
                <a:hlinkClick r:id="rId4"/>
              </a:rPr>
              <a:t>14:24</a:t>
            </a:r>
            <a:r>
              <a:rPr lang="cs-CZ" dirty="0" smtClean="0"/>
              <a:t>[cit.2011-10-02].File:</a:t>
            </a:r>
            <a:r>
              <a:rPr lang="cs-CZ" dirty="0"/>
              <a:t>Praha Nova </a:t>
            </a:r>
            <a:r>
              <a:rPr lang="cs-CZ" dirty="0" err="1" smtClean="0"/>
              <a:t>Scena.jpg.Dostupné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5"/>
              </a:rPr>
              <a:t>http://cs.wikipedia.org/wiki/Soubor:Praha_Nova_Scena.jpg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VOLNÉ </a:t>
            </a:r>
            <a:r>
              <a:rPr lang="cs-CZ" dirty="0" err="1" smtClean="0"/>
              <a:t>DÍLO</a:t>
            </a:r>
            <a:r>
              <a:rPr lang="cs-CZ" dirty="0" smtClean="0"/>
              <a:t>.Http://cs.wikipedia.org[online].</a:t>
            </a:r>
            <a:r>
              <a:rPr lang="cs-CZ" b="1" dirty="0" smtClean="0">
                <a:hlinkClick r:id="rId6"/>
              </a:rPr>
              <a:t> </a:t>
            </a:r>
            <a:r>
              <a:rPr lang="cs-CZ" dirty="0" smtClean="0">
                <a:hlinkClick r:id="rId6"/>
              </a:rPr>
              <a:t>26. 10. 2006, 19:35</a:t>
            </a:r>
            <a:r>
              <a:rPr lang="cs-CZ" dirty="0" smtClean="0"/>
              <a:t>[cit.2011-10-02].File:Narodni divadlo Praha 1881.jpg.Dostupné z WWW:&lt;</a:t>
            </a:r>
            <a:r>
              <a:rPr lang="cs-CZ" dirty="0" smtClean="0">
                <a:hlinkClick r:id="rId7"/>
              </a:rPr>
              <a:t>http://cs.wikipedia.org/wiki/Soubor:Narodni_divadlo_Praha_1881.jpg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VOLNÉ </a:t>
            </a:r>
            <a:r>
              <a:rPr lang="cs-CZ" dirty="0" err="1" smtClean="0"/>
              <a:t>DÍLO</a:t>
            </a:r>
            <a:r>
              <a:rPr lang="cs-CZ" dirty="0" smtClean="0"/>
              <a:t>.Http://cs.wikipedia.org[online</a:t>
            </a:r>
            <a:r>
              <a:rPr lang="cs-CZ" b="1" dirty="0" smtClean="0"/>
              <a:t>].</a:t>
            </a:r>
            <a:r>
              <a:rPr lang="cs-CZ" b="1" dirty="0" smtClean="0">
                <a:hlinkClick r:id="rId8"/>
              </a:rPr>
              <a:t> 27. 7. 2008, 19:4</a:t>
            </a:r>
            <a:r>
              <a:rPr lang="cs-CZ" dirty="0" smtClean="0">
                <a:hlinkClick r:id="rId8"/>
              </a:rPr>
              <a:t>5</a:t>
            </a:r>
            <a:r>
              <a:rPr lang="cs-CZ" dirty="0" smtClean="0"/>
              <a:t>[cit.2011-10-02].File:Zakladni kamen </a:t>
            </a:r>
            <a:r>
              <a:rPr lang="cs-CZ" dirty="0" err="1" smtClean="0"/>
              <a:t>Narodniho</a:t>
            </a:r>
            <a:r>
              <a:rPr lang="cs-CZ" dirty="0" smtClean="0"/>
              <a:t> divadla.</a:t>
            </a:r>
            <a:r>
              <a:rPr lang="cs-CZ" dirty="0" err="1" smtClean="0"/>
              <a:t>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9"/>
              </a:rPr>
              <a:t>http://cs.wikipedia.org/wiki/Soubor:Zakladni_kamen_Narodniho_divadla.JPG</a:t>
            </a:r>
            <a:r>
              <a:rPr lang="cs-CZ" dirty="0" smtClean="0"/>
              <a:t>&gt;.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222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</vt:lpstr>
      <vt:lpstr>Prezentace aplikace PowerPoint</vt:lpstr>
      <vt:lpstr>Anotace</vt:lpstr>
      <vt:lpstr>Národní divadlo</vt:lpstr>
      <vt:lpstr>Historie</vt:lpstr>
      <vt:lpstr>Prezentace aplikace PowerPoint</vt:lpstr>
      <vt:lpstr>Základní kámen</vt:lpstr>
      <vt:lpstr>Slavnostní položení základního kamene</vt:lpstr>
      <vt:lpstr>Stavba a výzdoba</vt:lpstr>
      <vt:lpstr>Rekonstrukce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59</cp:revision>
  <dcterms:created xsi:type="dcterms:W3CDTF">2012-02-06T18:08:02Z</dcterms:created>
  <dcterms:modified xsi:type="dcterms:W3CDTF">2012-05-25T10:22:24Z</dcterms:modified>
</cp:coreProperties>
</file>