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362A8-BA29-4D9F-8A00-5474EAB3ACBA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50325-D994-4D2E-A35D-79A33EC204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5/55/Bundesarchiv_Bild_183-58507-003,_Besetzung_des_Sudetenlands,_Grenzpfahl.jpg" TargetMode="External"/><Relationship Id="rId3" Type="http://schemas.openxmlformats.org/officeDocument/2006/relationships/hyperlink" Target="http://cs.wikipedia.org/wiki/Soubor:Bundesarchiv_Bild_183-R69173,_M%C3%BCnchener_Abkommen,_Staatschefs.jpg" TargetMode="External"/><Relationship Id="rId7" Type="http://schemas.openxmlformats.org/officeDocument/2006/relationships/hyperlink" Target="http://cs.wikipedia.org/wiki/Soubor:Bundesarchiv_Bild_183-1983-1017-312" TargetMode="External"/><Relationship Id="rId2" Type="http://schemas.openxmlformats.org/officeDocument/2006/relationships/hyperlink" Target="http://upload.wikimedia.org/wikipedia/commons/9/9c/Bundesarchiv_Bild_183-R69173,_M%C3%BCnchener_Abkommen,_Staatschef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5/52/Bundesarchiv_Bild_183-1983-1017-312,_Anschluss_sudetendeutscher_Gebiete.jpg" TargetMode="External"/><Relationship Id="rId5" Type="http://schemas.openxmlformats.org/officeDocument/2006/relationships/hyperlink" Target="http://cs.wikipedia.org/wiki/Soubor:MO_S-19(c).jpg" TargetMode="External"/><Relationship Id="rId4" Type="http://schemas.openxmlformats.org/officeDocument/2006/relationships/hyperlink" Target="http://upload.wikimedia.org/wikipedia/commons/b/b5/MO_S-19(c).jpg" TargetMode="External"/><Relationship Id="rId9" Type="http://schemas.openxmlformats.org/officeDocument/2006/relationships/hyperlink" Target="http://cs.wikipedia.org/wiki/Soubor:Bundesarchiv_Bild_183-58507-003,_Besetzung_des_Sudetenlands,_Grenzpfah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5060" cy="6858000"/>
        </p:xfrm>
        <a:graphic>
          <a:graphicData uri="http://schemas.openxmlformats.org/presentationml/2006/ole">
            <p:oleObj spid="_x0000_s1027" name="Prezentace" r:id="rId3" imgW="4113385" imgH="3084482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prezentaci určenou                   k rozšíření učiva Mnichov 1938.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u="sng" dirty="0" smtClean="0"/>
              <a:t>Pilotáž: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Prezentace byla pilotováno po probrání učiva žákům 5.ročníku jako rozšíření vědomostí k danému tématu. Je  vhodné promítnout žákům  film režiséra Otakara Vávry „Dny zrady“.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Mnichovská </a:t>
            </a:r>
            <a:r>
              <a:rPr lang="cs-CZ" b="1" dirty="0" smtClean="0"/>
              <a:t>dohoda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91264" cy="4065315"/>
          </a:xfrm>
        </p:spPr>
        <p:txBody>
          <a:bodyPr/>
          <a:lstStyle/>
          <a:p>
            <a:r>
              <a:rPr lang="cs-CZ" dirty="0" smtClean="0"/>
              <a:t>Po r. 1933 růst nacionalismu v Německu </a:t>
            </a:r>
          </a:p>
          <a:p>
            <a:r>
              <a:rPr lang="cs-CZ" dirty="0" smtClean="0"/>
              <a:t>V čele Adolf Hitler</a:t>
            </a:r>
          </a:p>
          <a:p>
            <a:r>
              <a:rPr lang="cs-CZ" dirty="0" smtClean="0"/>
              <a:t>Snaha připojit Sudety k Říši</a:t>
            </a:r>
          </a:p>
          <a:p>
            <a:r>
              <a:rPr lang="cs-CZ" dirty="0" smtClean="0"/>
              <a:t>Hitler stupňuje útoky proti ČSR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Květen 1938 částečná mobilizace</a:t>
            </a:r>
            <a:endParaRPr lang="cs-CZ" b="1" dirty="0"/>
          </a:p>
        </p:txBody>
      </p:sp>
      <p:pic>
        <p:nvPicPr>
          <p:cNvPr id="2050" name="Picture 2" descr="MO_S-19(c).jpg (1024×67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133928" cy="53378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Protest proti dohodě</a:t>
            </a:r>
            <a:endParaRPr lang="cs-CZ" b="1" dirty="0"/>
          </a:p>
        </p:txBody>
      </p:sp>
      <p:pic>
        <p:nvPicPr>
          <p:cNvPr id="17410" name="Picture 2" descr="Bundesarchiv_Bild_183-1983-1017-312,_Anschluss_sudetendeutscher_Gebiete.jpg (800×61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07789"/>
            <a:ext cx="7147816" cy="54502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29.9.1938  Podepsání dohody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04864"/>
            <a:ext cx="8147248" cy="3921299"/>
          </a:xfrm>
        </p:spPr>
        <p:txBody>
          <a:bodyPr/>
          <a:lstStyle/>
          <a:p>
            <a:r>
              <a:rPr lang="cs-CZ" dirty="0" smtClean="0"/>
              <a:t>Dohoda o odstoupení pohraničí Německu</a:t>
            </a:r>
          </a:p>
          <a:p>
            <a:r>
              <a:rPr lang="cs-CZ" dirty="0" smtClean="0"/>
              <a:t>Podepsali </a:t>
            </a:r>
            <a:r>
              <a:rPr lang="cs-CZ" dirty="0" err="1" smtClean="0"/>
              <a:t>Mussolini</a:t>
            </a:r>
            <a:r>
              <a:rPr lang="cs-CZ" dirty="0" smtClean="0"/>
              <a:t> (Itálie), </a:t>
            </a:r>
            <a:r>
              <a:rPr lang="cs-CZ" dirty="0" err="1" smtClean="0"/>
              <a:t>Chamberlain</a:t>
            </a:r>
            <a:r>
              <a:rPr lang="cs-CZ" dirty="0" smtClean="0"/>
              <a:t> (Anglie), </a:t>
            </a:r>
            <a:r>
              <a:rPr lang="cs-CZ" dirty="0" err="1" smtClean="0"/>
              <a:t>Daladier</a:t>
            </a:r>
            <a:r>
              <a:rPr lang="cs-CZ" dirty="0" smtClean="0"/>
              <a:t> (Francie) a Hitler (Německo)</a:t>
            </a:r>
          </a:p>
          <a:p>
            <a:r>
              <a:rPr lang="cs-CZ" dirty="0" smtClean="0"/>
              <a:t>Podepsána v Mnichově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Bundesarchiv_Bild_183-R69173,_Münchener_Abkommen,_Staatschefs.jpg (800×55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8588591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Bundesarchiv_Bild_183-58507-003,_Besetzung_des_Sudetenlands,_Grenzpfahl.jpg (796×526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8826593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Češi bránili proti podepsání dohody?</a:t>
            </a:r>
          </a:p>
          <a:p>
            <a:r>
              <a:rPr lang="cs-CZ" dirty="0" smtClean="0"/>
              <a:t>Které mocnosti dohodu podepsaly?</a:t>
            </a:r>
          </a:p>
          <a:p>
            <a:r>
              <a:rPr lang="cs-CZ" dirty="0" smtClean="0"/>
              <a:t>Jaké měla důsledky pro další vývoj naší země?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err="1" smtClean="0"/>
              <a:t>Bundesarchiv</a:t>
            </a:r>
            <a:r>
              <a:rPr lang="cs-CZ" dirty="0"/>
              <a:t>, </a:t>
            </a:r>
            <a:r>
              <a:rPr lang="cs-CZ" dirty="0" err="1"/>
              <a:t>Bild</a:t>
            </a:r>
            <a:r>
              <a:rPr lang="cs-CZ" dirty="0"/>
              <a:t> 183-R69173 / </a:t>
            </a:r>
            <a:r>
              <a:rPr lang="cs-CZ" dirty="0" smtClean="0"/>
              <a:t>CC-BY-</a:t>
            </a:r>
            <a:r>
              <a:rPr lang="cs-CZ" dirty="0" err="1" smtClean="0"/>
              <a:t>SA.Http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2"/>
              </a:rPr>
              <a:t> </a:t>
            </a:r>
            <a:r>
              <a:rPr lang="cs-CZ" dirty="0">
                <a:hlinkClick r:id="rId2"/>
              </a:rPr>
              <a:t>3. 5. 2010, </a:t>
            </a:r>
            <a:r>
              <a:rPr lang="cs-CZ" dirty="0" smtClean="0">
                <a:hlinkClick r:id="rId2"/>
              </a:rPr>
              <a:t>09:53</a:t>
            </a:r>
            <a:r>
              <a:rPr lang="cs-CZ" dirty="0" smtClean="0"/>
              <a:t>[cit.2011-11-29].File:</a:t>
            </a:r>
            <a:r>
              <a:rPr lang="de-DE" dirty="0"/>
              <a:t>Bundesarchiv Bild 183-R69173, Münchener Abkommen, </a:t>
            </a:r>
            <a:r>
              <a:rPr lang="de-DE" dirty="0" smtClean="0"/>
              <a:t>Staatschefs.jpg</a:t>
            </a:r>
            <a:r>
              <a:rPr lang="cs-CZ" dirty="0" smtClean="0"/>
              <a:t>.Dostupné z WWW:&lt;</a:t>
            </a:r>
            <a:r>
              <a:rPr lang="cs-CZ" dirty="0" smtClean="0">
                <a:hlinkClick r:id="rId3"/>
              </a:rPr>
              <a:t>http://cs.wikipedia.org/wiki/Soubor:Bundesarchiv_Bild_183-R69173,_M%C3%BCnchener_Abkommen,_Staatschefs.jpg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TOMASOVSKY,</a:t>
            </a:r>
            <a:r>
              <a:rPr lang="cs-CZ" dirty="0" err="1" smtClean="0"/>
              <a:t>Petr.Http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4"/>
              </a:rPr>
              <a:t> </a:t>
            </a:r>
            <a:r>
              <a:rPr lang="cs-CZ" dirty="0">
                <a:hlinkClick r:id="rId4"/>
              </a:rPr>
              <a:t>26. 8. 2005, </a:t>
            </a:r>
            <a:r>
              <a:rPr lang="cs-CZ" dirty="0" smtClean="0">
                <a:hlinkClick r:id="rId4"/>
              </a:rPr>
              <a:t>14:52</a:t>
            </a:r>
            <a:r>
              <a:rPr lang="cs-CZ" dirty="0" smtClean="0"/>
              <a:t>[cit.2011-11-29].File:</a:t>
            </a:r>
            <a:r>
              <a:rPr lang="cs-CZ" dirty="0"/>
              <a:t>MO S-19(c).</a:t>
            </a:r>
            <a:r>
              <a:rPr lang="cs-CZ" dirty="0" err="1" smtClean="0"/>
              <a:t>jpg.Dostupné</a:t>
            </a:r>
            <a:r>
              <a:rPr lang="cs-CZ" dirty="0" smtClean="0"/>
              <a:t> z WWW:&lt;</a:t>
            </a:r>
            <a:r>
              <a:rPr lang="cs-CZ" dirty="0" smtClean="0">
                <a:hlinkClick r:id="rId5"/>
              </a:rPr>
              <a:t>http://cs.wikipedia.org/wiki/Soubor:MO_S-19(c).jpg</a:t>
            </a:r>
            <a:r>
              <a:rPr lang="cs-CZ" dirty="0" smtClean="0"/>
              <a:t>&gt;.</a:t>
            </a:r>
            <a:endParaRPr lang="cs-CZ" dirty="0"/>
          </a:p>
          <a:p>
            <a:r>
              <a:rPr lang="de-DE" dirty="0" smtClean="0"/>
              <a:t>Bundesarchiv, Bild 183-1983-1017-312 / </a:t>
            </a:r>
            <a:r>
              <a:rPr lang="de-DE" dirty="0" err="1" smtClean="0"/>
              <a:t>neznámý</a:t>
            </a:r>
            <a:r>
              <a:rPr lang="de-DE" dirty="0" smtClean="0"/>
              <a:t> / CC-BY-SA</a:t>
            </a:r>
            <a:r>
              <a:rPr lang="cs-CZ" dirty="0" smtClean="0"/>
              <a:t>.Http://cs.wikipedia.org[online].</a:t>
            </a:r>
            <a:r>
              <a:rPr lang="cs-CZ" dirty="0" smtClean="0">
                <a:hlinkClick r:id="rId6"/>
              </a:rPr>
              <a:t> 9. 12. 2008, 17:04</a:t>
            </a:r>
            <a:r>
              <a:rPr lang="cs-CZ" dirty="0" smtClean="0"/>
              <a:t>[cit.2011-11-29].File:</a:t>
            </a:r>
            <a:r>
              <a:rPr lang="de-DE" dirty="0" smtClean="0"/>
              <a:t>Bundesarchiv Bild 183-1983-1017-312, Anschluss sudetendeutscher Gebiete.jpg</a:t>
            </a:r>
            <a:r>
              <a:rPr lang="cs-CZ" dirty="0" smtClean="0"/>
              <a:t>.Dostupné z WWW:</a:t>
            </a:r>
            <a:r>
              <a:rPr lang="cs-CZ" dirty="0" smtClean="0">
                <a:hlinkClick r:id="rId7"/>
              </a:rPr>
              <a:t>http://</a:t>
            </a:r>
            <a:r>
              <a:rPr lang="cs-CZ" dirty="0" err="1" smtClean="0">
                <a:hlinkClick r:id="rId7"/>
              </a:rPr>
              <a:t>cs.wikipedia.org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wiki</a:t>
            </a:r>
            <a:r>
              <a:rPr lang="cs-CZ" dirty="0" smtClean="0">
                <a:hlinkClick r:id="rId7"/>
              </a:rPr>
              <a:t>/Soubor:</a:t>
            </a:r>
            <a:r>
              <a:rPr lang="cs-CZ" dirty="0" err="1" smtClean="0">
                <a:hlinkClick r:id="rId7"/>
              </a:rPr>
              <a:t>Bundesarchiv</a:t>
            </a:r>
            <a:r>
              <a:rPr lang="cs-CZ" dirty="0" smtClean="0">
                <a:hlinkClick r:id="rId7"/>
              </a:rPr>
              <a:t>_</a:t>
            </a:r>
            <a:r>
              <a:rPr lang="cs-CZ" dirty="0" err="1" smtClean="0">
                <a:hlinkClick r:id="rId7"/>
              </a:rPr>
              <a:t>Bild</a:t>
            </a:r>
            <a:r>
              <a:rPr lang="cs-CZ" dirty="0" smtClean="0">
                <a:hlinkClick r:id="rId7"/>
              </a:rPr>
              <a:t>_183-1983-1017-312</a:t>
            </a:r>
            <a:r>
              <a:rPr lang="cs-CZ" dirty="0" smtClean="0"/>
              <a:t>&gt;.</a:t>
            </a:r>
            <a:endParaRPr lang="de-DE" dirty="0" smtClean="0"/>
          </a:p>
          <a:p>
            <a:r>
              <a:rPr lang="cs-CZ" dirty="0" err="1" smtClean="0"/>
              <a:t>Bundesarchiv</a:t>
            </a:r>
            <a:r>
              <a:rPr lang="cs-CZ" dirty="0" smtClean="0"/>
              <a:t>, </a:t>
            </a:r>
            <a:r>
              <a:rPr lang="cs-CZ" dirty="0" err="1" smtClean="0"/>
              <a:t>Bild</a:t>
            </a:r>
            <a:r>
              <a:rPr lang="cs-CZ" dirty="0" smtClean="0"/>
              <a:t> 183-58507-003 / CC-BY-</a:t>
            </a:r>
            <a:r>
              <a:rPr lang="cs-CZ" dirty="0" err="1" smtClean="0"/>
              <a:t>SA.Http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dirty="0" smtClean="0">
                <a:hlinkClick r:id="rId8"/>
              </a:rPr>
              <a:t> 12. 10. 2011, 18:37</a:t>
            </a:r>
            <a:r>
              <a:rPr lang="cs-CZ" dirty="0" smtClean="0"/>
              <a:t>[cit.2011-11-29].File:</a:t>
            </a:r>
            <a:r>
              <a:rPr lang="de-DE" dirty="0" smtClean="0"/>
              <a:t>Bundesarchiv Bild 183-58507-003, Besetzung des Sudetenlands, Grenzpfahl.jpg</a:t>
            </a:r>
            <a:r>
              <a:rPr lang="cs-CZ" dirty="0" smtClean="0"/>
              <a:t>. Dostupné z  WWW:&lt;</a:t>
            </a:r>
            <a:r>
              <a:rPr lang="cs-CZ" dirty="0" smtClean="0">
                <a:hlinkClick r:id="rId9"/>
              </a:rPr>
              <a:t>http://cs.wikipedia.org/wiki/Soubor:Bundesarchiv_Bild_183-58507-003,_Besetzung_des_Sudetenlands,_Grenzpfahl.jpg</a:t>
            </a:r>
            <a:r>
              <a:rPr lang="cs-CZ" dirty="0" smtClean="0"/>
              <a:t>&gt;.</a:t>
            </a:r>
            <a:endParaRPr lang="de-DE" dirty="0" smtClean="0"/>
          </a:p>
          <a:p>
            <a:endParaRPr lang="de-DE" dirty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265</Words>
  <Application>Microsoft Office PowerPoint</Application>
  <PresentationFormat>Předvádění na obrazovce (4:3)</PresentationFormat>
  <Paragraphs>24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Prezentace</vt:lpstr>
      <vt:lpstr>Snímek 1</vt:lpstr>
      <vt:lpstr>Anotace</vt:lpstr>
      <vt:lpstr>Mnichovská dohoda</vt:lpstr>
      <vt:lpstr>Květen 1938 částečná mobilizace</vt:lpstr>
      <vt:lpstr>Protest proti dohodě</vt:lpstr>
      <vt:lpstr>29.9.1938  Podepsání dohody</vt:lpstr>
      <vt:lpstr>Snímek 7</vt:lpstr>
      <vt:lpstr>Snímek 8</vt:lpstr>
      <vt:lpstr>Kontrolní otázky: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42</cp:revision>
  <dcterms:created xsi:type="dcterms:W3CDTF">2012-02-11T18:59:27Z</dcterms:created>
  <dcterms:modified xsi:type="dcterms:W3CDTF">2013-10-07T12:19:19Z</dcterms:modified>
</cp:coreProperties>
</file>