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69C93-1367-4CE0-B585-AD41CB68EA2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D2E9C3-31A9-4348-8922-85F2616F95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7769C93-1367-4CE0-B585-AD41CB68EA2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1D2E9C3-31A9-4348-8922-85F2616F95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69C93-1367-4CE0-B585-AD41CB68EA2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E9C3-31A9-4348-8922-85F2616F95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69C93-1367-4CE0-B585-AD41CB68EA2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E9C3-31A9-4348-8922-85F2616F95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E9C3-31A9-4348-8922-85F2616F95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69C93-1367-4CE0-B585-AD41CB68EA2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69C93-1367-4CE0-B585-AD41CB68EA2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E9C3-31A9-4348-8922-85F2616F95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69C93-1367-4CE0-B585-AD41CB68EA2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E9C3-31A9-4348-8922-85F2616F95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7769C93-1367-4CE0-B585-AD41CB68EA2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1D2E9C3-31A9-4348-8922-85F2616F95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69C93-1367-4CE0-B585-AD41CB68EA2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D2E9C3-31A9-4348-8922-85F2616F95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69C93-1367-4CE0-B585-AD41CB68EA2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E9C3-31A9-4348-8922-85F2616F95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69C93-1367-4CE0-B585-AD41CB68EA2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E9C3-31A9-4348-8922-85F2616F95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7769C93-1367-4CE0-B585-AD41CB68EA26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1D2E9C3-31A9-4348-8922-85F2616F95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b/b4/Protectorate_of_Bohemia_and_Moravia_ration_stamps_255.jpg" TargetMode="External"/><Relationship Id="rId3" Type="http://schemas.openxmlformats.org/officeDocument/2006/relationships/hyperlink" Target="http://cs.wikipedia.org/wiki/Soubor:Bundesarchiv_Bild_183-R97512,_Berlin,_Geheimes_Staatspolizeihauptamt.jpg" TargetMode="External"/><Relationship Id="rId7" Type="http://schemas.openxmlformats.org/officeDocument/2006/relationships/hyperlink" Target="http://commons.wikimedia.org/wiki/User:Miaow_Miaow" TargetMode="External"/><Relationship Id="rId2" Type="http://schemas.openxmlformats.org/officeDocument/2006/relationships/hyperlink" Target="http://upload.wikimedia.org/wikipedia/commons/4/4b/Bundesarchiv_Bild_183-R97512,_Berlin,_Geheimes_Staatspolizeihauptam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heresienstadt_arbeit_macht_frei.jpg" TargetMode="External"/><Relationship Id="rId5" Type="http://schemas.openxmlformats.org/officeDocument/2006/relationships/hyperlink" Target="http://upload.wikimedia.org/wikipedia/commons/6/6f/Theresienstadt_arbeit_macht_frei.jpg" TargetMode="External"/><Relationship Id="rId4" Type="http://schemas.openxmlformats.org/officeDocument/2006/relationships/hyperlink" Target="http://nl.wikipedia.org/wiki/Gebruiker:NielsB" TargetMode="External"/><Relationship Id="rId9" Type="http://schemas.openxmlformats.org/officeDocument/2006/relationships/hyperlink" Target="http://cs.wikipedia.org/wiki/Soubor:Protectorate_of_Bohemia_and_Moravia_ration_stamps_25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683568" y="476672"/>
          <a:ext cx="7992888" cy="59939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4" imgW="4114822" imgH="3085921" progId="PowerPoint.Show.12">
                  <p:embed/>
                </p:oleObj>
              </mc:Choice>
              <mc:Fallback>
                <p:oleObj name="Prezentace" r:id="rId4" imgW="4114822" imgH="3085921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476672"/>
                        <a:ext cx="7992888" cy="599397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prezentaci, jejímž cílem je přiblížit život za okupace u nás. Součástí jsou i otázky k opakování, které lze řešit skupinovou prací.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u="sng" dirty="0" smtClean="0"/>
              <a:t>Pilotáž: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Prezentace byla pilotována jako doplnění učiva v 5.ročníku. Prezentaci je možné doplnit i dokumentárními filmy s danou tématikou př. celovečerním filmem. Na prezentaci navazovala beseda v knihovně na téma „Deník A. Frankové“.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Dvojjazyčné nápisy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za okupace</a:t>
            </a:r>
            <a:endParaRPr lang="cs-CZ" dirty="0"/>
          </a:p>
        </p:txBody>
      </p:sp>
      <p:pic>
        <p:nvPicPr>
          <p:cNvPr id="16386" name="Picture 2" descr="Důsledná_dvojjazyčnost_za_německé_okupace.gif (600×405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273272"/>
            <a:ext cx="6336704" cy="42772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Zvláštní německá policie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Gestapo</a:t>
            </a:r>
            <a:endParaRPr lang="cs-CZ" dirty="0"/>
          </a:p>
        </p:txBody>
      </p:sp>
      <p:pic>
        <p:nvPicPr>
          <p:cNvPr id="6146" name="Picture 2" descr="Bundesarchiv_Bild_183-R97512,_Berlin,_Geheimes_Staatspolizeihauptamt.jpg (800×546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060848"/>
            <a:ext cx="6629748" cy="45248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Zavraždění většiny Židů a Cikánů</a:t>
            </a:r>
          </a:p>
          <a:p>
            <a:r>
              <a:rPr lang="cs-CZ" dirty="0" smtClean="0"/>
              <a:t>Terezín, Osvětim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Koncentrační tábory</a:t>
            </a:r>
            <a:endParaRPr lang="cs-CZ" dirty="0"/>
          </a:p>
        </p:txBody>
      </p:sp>
      <p:pic>
        <p:nvPicPr>
          <p:cNvPr id="5122" name="Picture 2" descr="Theresienstadt_arbeit_macht_frei.jpg (316×353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204864"/>
            <a:ext cx="3888432" cy="43437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91264" cy="5361459"/>
          </a:xfrm>
        </p:spPr>
        <p:txBody>
          <a:bodyPr/>
          <a:lstStyle/>
          <a:p>
            <a:r>
              <a:rPr lang="cs-CZ" dirty="0" smtClean="0"/>
              <a:t>Výroba zboží pro válečné potřeby Německa</a:t>
            </a:r>
          </a:p>
          <a:p>
            <a:r>
              <a:rPr lang="cs-CZ" dirty="0" smtClean="0"/>
              <a:t>Poukázky na potraviny</a:t>
            </a:r>
          </a:p>
          <a:p>
            <a:r>
              <a:rPr lang="cs-CZ" dirty="0" smtClean="0"/>
              <a:t>Šmelina</a:t>
            </a:r>
          </a:p>
          <a:p>
            <a:endParaRPr lang="cs-CZ" dirty="0"/>
          </a:p>
        </p:txBody>
      </p:sp>
      <p:pic>
        <p:nvPicPr>
          <p:cNvPr id="4098" name="Picture 2" descr="Protectorate_of_Bohemia_and_Moravia_ration_stamps_255.jpg (1755×876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276872"/>
            <a:ext cx="8172400" cy="40792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35152"/>
          </a:xfrm>
        </p:spPr>
        <p:txBody>
          <a:bodyPr/>
          <a:lstStyle/>
          <a:p>
            <a:r>
              <a:rPr lang="cs-CZ" dirty="0" smtClean="0"/>
              <a:t>Jak se jmenovala německá policie?</a:t>
            </a:r>
          </a:p>
          <a:p>
            <a:r>
              <a:rPr lang="cs-CZ" dirty="0" smtClean="0"/>
              <a:t>Jmenujte nejstarší vězení, kde docházelo k masovým vraždám</a:t>
            </a:r>
          </a:p>
          <a:p>
            <a:r>
              <a:rPr lang="cs-CZ" dirty="0" smtClean="0"/>
              <a:t>Znáte nějaký koncentrační tábor u nás? A ve světě?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35152"/>
          </a:xfrm>
        </p:spPr>
        <p:txBody>
          <a:bodyPr/>
          <a:lstStyle/>
          <a:p>
            <a:r>
              <a:rPr lang="cs-CZ" dirty="0" smtClean="0"/>
              <a:t>Gestapo</a:t>
            </a:r>
          </a:p>
          <a:p>
            <a:r>
              <a:rPr lang="cs-CZ" dirty="0" smtClean="0"/>
              <a:t>Koncentrační tábory</a:t>
            </a:r>
          </a:p>
          <a:p>
            <a:r>
              <a:rPr lang="cs-CZ" dirty="0" smtClean="0"/>
              <a:t>Terezín, Osvětim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Odpovědi</a:t>
            </a:r>
            <a:r>
              <a:rPr lang="cs-CZ" dirty="0" smtClean="0"/>
              <a:t>: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900" dirty="0" err="1"/>
              <a:t>Bundesarchiv</a:t>
            </a:r>
            <a:r>
              <a:rPr lang="cs-CZ" sz="1900" dirty="0"/>
              <a:t>, </a:t>
            </a:r>
            <a:r>
              <a:rPr lang="cs-CZ" sz="1900" dirty="0" err="1"/>
              <a:t>Bild</a:t>
            </a:r>
            <a:r>
              <a:rPr lang="cs-CZ" sz="1900" dirty="0"/>
              <a:t> 183-R97512 / </a:t>
            </a:r>
            <a:r>
              <a:rPr lang="cs-CZ" sz="1900" dirty="0" smtClean="0"/>
              <a:t>CC-BY-</a:t>
            </a:r>
            <a:r>
              <a:rPr lang="cs-CZ" sz="1900" dirty="0" err="1" smtClean="0"/>
              <a:t>SA.Http</a:t>
            </a:r>
            <a:r>
              <a:rPr lang="cs-CZ" sz="1900" dirty="0" smtClean="0"/>
              <a:t>://</a:t>
            </a:r>
            <a:r>
              <a:rPr lang="cs-CZ" sz="1900" dirty="0" err="1" smtClean="0"/>
              <a:t>cs.wikipedia.org</a:t>
            </a:r>
            <a:r>
              <a:rPr lang="cs-CZ" sz="1900" dirty="0" smtClean="0"/>
              <a:t>[online].</a:t>
            </a:r>
            <a:r>
              <a:rPr lang="cs-CZ" sz="1900" u="sng" dirty="0">
                <a:hlinkClick r:id="rId2"/>
              </a:rPr>
              <a:t> 27. 11. </a:t>
            </a:r>
            <a:r>
              <a:rPr lang="cs-CZ" sz="1900" dirty="0">
                <a:hlinkClick r:id="rId2"/>
              </a:rPr>
              <a:t>2009, </a:t>
            </a:r>
            <a:r>
              <a:rPr lang="cs-CZ" sz="1900" dirty="0" smtClean="0">
                <a:hlinkClick r:id="rId2"/>
              </a:rPr>
              <a:t>20:40</a:t>
            </a:r>
            <a:r>
              <a:rPr lang="cs-CZ" sz="1900" dirty="0" smtClean="0"/>
              <a:t>[cit.2011-12-15].File:</a:t>
            </a:r>
            <a:r>
              <a:rPr lang="de-DE" sz="1900" dirty="0"/>
              <a:t>Bundesarchiv Bild 183-R97512, Berlin, Geheimes </a:t>
            </a:r>
            <a:r>
              <a:rPr lang="de-DE" sz="1900" dirty="0" smtClean="0"/>
              <a:t>Staatspolizeihauptamt.jpg</a:t>
            </a:r>
            <a:r>
              <a:rPr lang="cs-CZ" sz="1900" dirty="0" smtClean="0"/>
              <a:t>.Dostupné z WWW:&lt;//</a:t>
            </a:r>
            <a:r>
              <a:rPr lang="cs-CZ" sz="1900" dirty="0" smtClean="0">
                <a:hlinkClick r:id="rId3"/>
              </a:rPr>
              <a:t>http://</a:t>
            </a:r>
            <a:r>
              <a:rPr lang="cs-CZ" sz="1900" dirty="0" err="1" smtClean="0">
                <a:hlinkClick r:id="rId3"/>
              </a:rPr>
              <a:t>cs.wikipedia.org</a:t>
            </a:r>
            <a:r>
              <a:rPr lang="cs-CZ" sz="1900" dirty="0" smtClean="0">
                <a:hlinkClick r:id="rId3"/>
              </a:rPr>
              <a:t>/</a:t>
            </a:r>
            <a:r>
              <a:rPr lang="cs-CZ" sz="1900" dirty="0" err="1" smtClean="0">
                <a:hlinkClick r:id="rId3"/>
              </a:rPr>
              <a:t>wiki</a:t>
            </a:r>
            <a:r>
              <a:rPr lang="cs-CZ" sz="1900" dirty="0" smtClean="0">
                <a:hlinkClick r:id="rId3"/>
              </a:rPr>
              <a:t>/Soubor:</a:t>
            </a:r>
            <a:r>
              <a:rPr lang="cs-CZ" sz="1900" dirty="0" err="1" smtClean="0">
                <a:hlinkClick r:id="rId3"/>
              </a:rPr>
              <a:t>Bundesarchiv</a:t>
            </a:r>
            <a:r>
              <a:rPr lang="cs-CZ" sz="1900" dirty="0" smtClean="0">
                <a:hlinkClick r:id="rId3"/>
              </a:rPr>
              <a:t>_</a:t>
            </a:r>
            <a:r>
              <a:rPr lang="cs-CZ" sz="1900" dirty="0" err="1" smtClean="0">
                <a:hlinkClick r:id="rId3"/>
              </a:rPr>
              <a:t>Bild</a:t>
            </a:r>
            <a:r>
              <a:rPr lang="cs-CZ" sz="1900" dirty="0" smtClean="0">
                <a:hlinkClick r:id="rId3"/>
              </a:rPr>
              <a:t>_183-R97512,_Berlin,_</a:t>
            </a:r>
            <a:r>
              <a:rPr lang="cs-CZ" sz="1900" dirty="0" err="1" smtClean="0">
                <a:hlinkClick r:id="rId3"/>
              </a:rPr>
              <a:t>Geheimes</a:t>
            </a:r>
            <a:r>
              <a:rPr lang="cs-CZ" sz="1900" dirty="0" smtClean="0">
                <a:hlinkClick r:id="rId3"/>
              </a:rPr>
              <a:t>_</a:t>
            </a:r>
            <a:r>
              <a:rPr lang="cs-CZ" sz="1900" dirty="0" err="1" smtClean="0">
                <a:hlinkClick r:id="rId3"/>
              </a:rPr>
              <a:t>Staatspolizeihauptamt.jpg</a:t>
            </a:r>
            <a:r>
              <a:rPr lang="cs-CZ" sz="1900" dirty="0" smtClean="0"/>
              <a:t>&gt;.</a:t>
            </a:r>
            <a:endParaRPr lang="de-DE" sz="1900" dirty="0"/>
          </a:p>
          <a:p>
            <a:r>
              <a:rPr lang="cs-CZ" sz="1900" dirty="0" err="1" smtClean="0">
                <a:hlinkClick r:id="rId4" tooltip="nl:Gebruiker:NielsB"/>
              </a:rPr>
              <a:t>Gebruiker</a:t>
            </a:r>
            <a:r>
              <a:rPr lang="cs-CZ" sz="1900" dirty="0" smtClean="0">
                <a:hlinkClick r:id="rId4" tooltip="nl:Gebruiker:NielsB"/>
              </a:rPr>
              <a:t>:</a:t>
            </a:r>
            <a:r>
              <a:rPr lang="cs-CZ" sz="1900" dirty="0" err="1" smtClean="0">
                <a:hlinkClick r:id="rId4" tooltip="nl:Gebruiker:NielsB"/>
              </a:rPr>
              <a:t>NielsB</a:t>
            </a:r>
            <a:r>
              <a:rPr lang="cs-CZ" sz="1900" dirty="0" err="1" smtClean="0"/>
              <a:t>.Http</a:t>
            </a:r>
            <a:r>
              <a:rPr lang="cs-CZ" sz="1900" dirty="0" smtClean="0"/>
              <a:t>://</a:t>
            </a:r>
            <a:r>
              <a:rPr lang="cs-CZ" sz="1900" dirty="0" err="1" smtClean="0"/>
              <a:t>cs.wikipedia.org</a:t>
            </a:r>
            <a:r>
              <a:rPr lang="cs-CZ" sz="1900" dirty="0" smtClean="0"/>
              <a:t>[online].</a:t>
            </a:r>
            <a:r>
              <a:rPr lang="cs-CZ" sz="1900" b="1" dirty="0">
                <a:hlinkClick r:id="rId5"/>
              </a:rPr>
              <a:t> </a:t>
            </a:r>
            <a:r>
              <a:rPr lang="cs-CZ" sz="1900" dirty="0">
                <a:hlinkClick r:id="rId5"/>
              </a:rPr>
              <a:t>11. 6. 2005, </a:t>
            </a:r>
            <a:r>
              <a:rPr lang="cs-CZ" sz="1900" dirty="0" smtClean="0">
                <a:hlinkClick r:id="rId5"/>
              </a:rPr>
              <a:t>20:37</a:t>
            </a:r>
            <a:r>
              <a:rPr lang="cs-CZ" sz="1900" dirty="0" smtClean="0"/>
              <a:t>[cit.2011-12-15].File:</a:t>
            </a:r>
            <a:r>
              <a:rPr lang="cs-CZ" sz="1900" dirty="0"/>
              <a:t>Theresienstadt </a:t>
            </a:r>
            <a:r>
              <a:rPr lang="cs-CZ" sz="1900" dirty="0" err="1"/>
              <a:t>arbeit</a:t>
            </a:r>
            <a:r>
              <a:rPr lang="cs-CZ" sz="1900" dirty="0"/>
              <a:t> </a:t>
            </a:r>
            <a:r>
              <a:rPr lang="cs-CZ" sz="1900" dirty="0" err="1"/>
              <a:t>macht</a:t>
            </a:r>
            <a:r>
              <a:rPr lang="cs-CZ" sz="1900" dirty="0"/>
              <a:t> </a:t>
            </a:r>
            <a:r>
              <a:rPr lang="cs-CZ" sz="1900" dirty="0" err="1" smtClean="0"/>
              <a:t>frei.jpg.Dostupné</a:t>
            </a:r>
            <a:r>
              <a:rPr lang="cs-CZ" sz="1900" dirty="0" smtClean="0"/>
              <a:t> z WWW:</a:t>
            </a:r>
            <a:r>
              <a:rPr lang="cs-CZ" sz="1900" dirty="0" smtClean="0">
                <a:hlinkClick r:id="rId6"/>
              </a:rPr>
              <a:t>http://</a:t>
            </a:r>
            <a:r>
              <a:rPr lang="cs-CZ" sz="1900" dirty="0" err="1" smtClean="0">
                <a:hlinkClick r:id="rId6"/>
              </a:rPr>
              <a:t>cs.wikipedia.org</a:t>
            </a:r>
            <a:r>
              <a:rPr lang="cs-CZ" sz="1900" dirty="0" smtClean="0">
                <a:hlinkClick r:id="rId6"/>
              </a:rPr>
              <a:t>/</a:t>
            </a:r>
            <a:r>
              <a:rPr lang="cs-CZ" sz="1900" dirty="0" err="1" smtClean="0">
                <a:hlinkClick r:id="rId6"/>
              </a:rPr>
              <a:t>wiki</a:t>
            </a:r>
            <a:r>
              <a:rPr lang="cs-CZ" sz="1900" dirty="0" smtClean="0">
                <a:hlinkClick r:id="rId6"/>
              </a:rPr>
              <a:t>/Soubor:</a:t>
            </a:r>
            <a:r>
              <a:rPr lang="cs-CZ" sz="1900" dirty="0" err="1" smtClean="0">
                <a:hlinkClick r:id="rId6"/>
              </a:rPr>
              <a:t>Theresienstadt</a:t>
            </a:r>
            <a:r>
              <a:rPr lang="cs-CZ" sz="1900" dirty="0" smtClean="0">
                <a:hlinkClick r:id="rId6"/>
              </a:rPr>
              <a:t>_</a:t>
            </a:r>
            <a:r>
              <a:rPr lang="cs-CZ" sz="1900" dirty="0" err="1" smtClean="0">
                <a:hlinkClick r:id="rId6"/>
              </a:rPr>
              <a:t>arbeit</a:t>
            </a:r>
            <a:r>
              <a:rPr lang="cs-CZ" sz="1900" dirty="0" smtClean="0">
                <a:hlinkClick r:id="rId6"/>
              </a:rPr>
              <a:t>_</a:t>
            </a:r>
            <a:r>
              <a:rPr lang="cs-CZ" sz="1900" dirty="0" err="1" smtClean="0">
                <a:hlinkClick r:id="rId6"/>
              </a:rPr>
              <a:t>macht</a:t>
            </a:r>
            <a:r>
              <a:rPr lang="cs-CZ" sz="1900" dirty="0" smtClean="0">
                <a:hlinkClick r:id="rId6"/>
              </a:rPr>
              <a:t>_</a:t>
            </a:r>
            <a:r>
              <a:rPr lang="cs-CZ" sz="1900" dirty="0" err="1" smtClean="0">
                <a:hlinkClick r:id="rId6"/>
              </a:rPr>
              <a:t>frei.jpg</a:t>
            </a:r>
            <a:r>
              <a:rPr lang="cs-CZ" sz="1900" dirty="0" smtClean="0"/>
              <a:t>&gt;.</a:t>
            </a:r>
            <a:endParaRPr lang="cs-CZ" sz="1900" dirty="0"/>
          </a:p>
          <a:p>
            <a:r>
              <a:rPr lang="cs-CZ" sz="1900" dirty="0">
                <a:hlinkClick r:id="rId7" tooltip="User:Miaow Miaow"/>
              </a:rPr>
              <a:t>User:</a:t>
            </a:r>
            <a:r>
              <a:rPr lang="cs-CZ" sz="1900" dirty="0" err="1">
                <a:hlinkClick r:id="rId7" tooltip="User:Miaow Miaow"/>
              </a:rPr>
              <a:t>Miaow</a:t>
            </a:r>
            <a:r>
              <a:rPr lang="cs-CZ" sz="1900" dirty="0">
                <a:hlinkClick r:id="rId7" tooltip="User:Miaow Miaow"/>
              </a:rPr>
              <a:t> </a:t>
            </a:r>
            <a:r>
              <a:rPr lang="cs-CZ" sz="1900" dirty="0" err="1" smtClean="0">
                <a:hlinkClick r:id="rId7" tooltip="User:Miaow Miaow"/>
              </a:rPr>
              <a:t>Miaow</a:t>
            </a:r>
            <a:r>
              <a:rPr lang="cs-CZ" sz="1900" dirty="0" err="1" smtClean="0"/>
              <a:t>.Http</a:t>
            </a:r>
            <a:r>
              <a:rPr lang="cs-CZ" sz="1900" dirty="0" smtClean="0"/>
              <a:t>://</a:t>
            </a:r>
            <a:r>
              <a:rPr lang="cs-CZ" sz="1900" dirty="0" err="1" smtClean="0"/>
              <a:t>cs.wikipedia.org</a:t>
            </a:r>
            <a:r>
              <a:rPr lang="cs-CZ" sz="1900" dirty="0" smtClean="0"/>
              <a:t>[online].</a:t>
            </a:r>
            <a:r>
              <a:rPr lang="cs-CZ" sz="1900" b="1" dirty="0">
                <a:hlinkClick r:id="rId8"/>
              </a:rPr>
              <a:t> </a:t>
            </a:r>
            <a:r>
              <a:rPr lang="cs-CZ" sz="1900" dirty="0">
                <a:hlinkClick r:id="rId8"/>
              </a:rPr>
              <a:t>14. 4. 2008, </a:t>
            </a:r>
            <a:r>
              <a:rPr lang="cs-CZ" sz="1900" dirty="0" smtClean="0">
                <a:hlinkClick r:id="rId8"/>
              </a:rPr>
              <a:t>16:12</a:t>
            </a:r>
            <a:r>
              <a:rPr lang="cs-CZ" sz="1900" dirty="0" smtClean="0"/>
              <a:t>[cit.2011-12-15].File:</a:t>
            </a:r>
            <a:r>
              <a:rPr lang="en-US" sz="1900" dirty="0"/>
              <a:t>Protectorate of Bohemia and Moravia ration stamps </a:t>
            </a:r>
            <a:r>
              <a:rPr lang="en-US" sz="1900" dirty="0" smtClean="0"/>
              <a:t>255.jpg</a:t>
            </a:r>
            <a:r>
              <a:rPr lang="cs-CZ" sz="1900" dirty="0" smtClean="0"/>
              <a:t>.Dostupné z WWW:</a:t>
            </a:r>
            <a:r>
              <a:rPr lang="cs-CZ" sz="1900" dirty="0" smtClean="0">
                <a:hlinkClick r:id="rId9"/>
              </a:rPr>
              <a:t>http://</a:t>
            </a:r>
            <a:r>
              <a:rPr lang="cs-CZ" sz="1900" dirty="0" err="1" smtClean="0">
                <a:hlinkClick r:id="rId9"/>
              </a:rPr>
              <a:t>cs.wikipedia.org</a:t>
            </a:r>
            <a:r>
              <a:rPr lang="cs-CZ" sz="1900" dirty="0" smtClean="0">
                <a:hlinkClick r:id="rId9"/>
              </a:rPr>
              <a:t>/</a:t>
            </a:r>
            <a:r>
              <a:rPr lang="cs-CZ" sz="1900" dirty="0" err="1" smtClean="0">
                <a:hlinkClick r:id="rId9"/>
              </a:rPr>
              <a:t>wiki</a:t>
            </a:r>
            <a:r>
              <a:rPr lang="cs-CZ" sz="1900" dirty="0" smtClean="0">
                <a:hlinkClick r:id="rId9"/>
              </a:rPr>
              <a:t>/Soubor:</a:t>
            </a:r>
            <a:r>
              <a:rPr lang="cs-CZ" sz="1900" dirty="0" err="1" smtClean="0">
                <a:hlinkClick r:id="rId9"/>
              </a:rPr>
              <a:t>Protectorate</a:t>
            </a:r>
            <a:r>
              <a:rPr lang="cs-CZ" sz="1900" dirty="0" smtClean="0">
                <a:hlinkClick r:id="rId9"/>
              </a:rPr>
              <a:t>_</a:t>
            </a:r>
            <a:r>
              <a:rPr lang="cs-CZ" sz="1900" dirty="0" err="1" smtClean="0">
                <a:hlinkClick r:id="rId9"/>
              </a:rPr>
              <a:t>of</a:t>
            </a:r>
            <a:r>
              <a:rPr lang="cs-CZ" sz="1900" dirty="0" smtClean="0">
                <a:hlinkClick r:id="rId9"/>
              </a:rPr>
              <a:t>_Bohemia_</a:t>
            </a:r>
            <a:r>
              <a:rPr lang="cs-CZ" sz="1900" dirty="0" err="1" smtClean="0">
                <a:hlinkClick r:id="rId9"/>
              </a:rPr>
              <a:t>and</a:t>
            </a:r>
            <a:r>
              <a:rPr lang="cs-CZ" sz="1900" dirty="0" smtClean="0">
                <a:hlinkClick r:id="rId9"/>
              </a:rPr>
              <a:t>_</a:t>
            </a:r>
            <a:r>
              <a:rPr lang="cs-CZ" sz="1900" dirty="0" err="1" smtClean="0">
                <a:hlinkClick r:id="rId9"/>
              </a:rPr>
              <a:t>Moravia</a:t>
            </a:r>
            <a:r>
              <a:rPr lang="cs-CZ" sz="1900" dirty="0" smtClean="0">
                <a:hlinkClick r:id="rId9"/>
              </a:rPr>
              <a:t>_</a:t>
            </a:r>
            <a:r>
              <a:rPr lang="cs-CZ" sz="1900" dirty="0" err="1" smtClean="0">
                <a:hlinkClick r:id="rId9"/>
              </a:rPr>
              <a:t>ration</a:t>
            </a:r>
            <a:r>
              <a:rPr lang="cs-CZ" sz="1900" dirty="0" smtClean="0">
                <a:hlinkClick r:id="rId9"/>
              </a:rPr>
              <a:t>_</a:t>
            </a:r>
            <a:r>
              <a:rPr lang="cs-CZ" sz="1900" dirty="0" err="1" smtClean="0">
                <a:hlinkClick r:id="rId9"/>
              </a:rPr>
              <a:t>stamps</a:t>
            </a:r>
            <a:r>
              <a:rPr lang="cs-CZ" sz="1900" dirty="0" smtClean="0">
                <a:hlinkClick r:id="rId9"/>
              </a:rPr>
              <a:t>_255.jpg</a:t>
            </a:r>
            <a:r>
              <a:rPr lang="cs-CZ" sz="1900" dirty="0" smtClean="0"/>
              <a:t>&gt;.</a:t>
            </a:r>
            <a:endParaRPr lang="en-US" sz="1900" dirty="0"/>
          </a:p>
          <a:p>
            <a:r>
              <a:rPr lang="cs-CZ" sz="1900" dirty="0" smtClean="0"/>
              <a:t/>
            </a:r>
            <a:br>
              <a:rPr lang="cs-CZ" sz="1900" dirty="0" smtClean="0"/>
            </a:br>
            <a:r>
              <a:rPr lang="cs-CZ" sz="1900" dirty="0"/>
              <a:t/>
            </a:r>
            <a:br>
              <a:rPr lang="cs-CZ" sz="1900" dirty="0"/>
            </a:br>
            <a:r>
              <a:rPr lang="cs-CZ" sz="1900" dirty="0" smtClean="0"/>
              <a:t/>
            </a:r>
            <a:br>
              <a:rPr lang="cs-CZ" sz="1900" dirty="0" smtClean="0"/>
            </a:br>
            <a:endParaRPr lang="cs-CZ" sz="19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92</TotalTime>
  <Words>223</Words>
  <Application>Microsoft Office PowerPoint</Application>
  <PresentationFormat>Předvádění na obrazovce (4:3)</PresentationFormat>
  <Paragraphs>28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Papír</vt:lpstr>
      <vt:lpstr>Prezentace</vt:lpstr>
      <vt:lpstr>Prezentace aplikace PowerPoint</vt:lpstr>
      <vt:lpstr>Anotace</vt:lpstr>
      <vt:lpstr>Život za okupace</vt:lpstr>
      <vt:lpstr>Gestapo</vt:lpstr>
      <vt:lpstr>Koncentrační tábory</vt:lpstr>
      <vt:lpstr>Prezentace aplikace PowerPoint</vt:lpstr>
      <vt:lpstr>Kontrolní otázky:</vt:lpstr>
      <vt:lpstr> Odpovědi: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42</cp:revision>
  <dcterms:created xsi:type="dcterms:W3CDTF">2012-05-08T11:45:14Z</dcterms:created>
  <dcterms:modified xsi:type="dcterms:W3CDTF">2012-05-25T10:26:33Z</dcterms:modified>
</cp:coreProperties>
</file>