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pptx" ContentType="application/vnd.openxmlformats-officedocument.presentationml.presentation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85" autoAdjust="0"/>
    <p:restoredTop sz="94660"/>
  </p:normalViewPr>
  <p:slideViewPr>
    <p:cSldViewPr>
      <p:cViewPr varScale="1">
        <p:scale>
          <a:sx n="91" d="100"/>
          <a:sy n="91" d="100"/>
        </p:scale>
        <p:origin x="-121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6202B495-8011-4325-BFE0-B28B5E22DFC6}" type="datetimeFigureOut">
              <a:rPr lang="cs-CZ" smtClean="0"/>
              <a:pPr/>
              <a:t>25.5.2012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A1427FB-2D7A-4264-BBC4-27EA938C679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02B495-8011-4325-BFE0-B28B5E22DFC6}" type="datetimeFigureOut">
              <a:rPr lang="cs-CZ" smtClean="0"/>
              <a:pPr/>
              <a:t>25.5.2012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1427FB-2D7A-4264-BBC4-27EA938C67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6202B495-8011-4325-BFE0-B28B5E22DFC6}" type="datetimeFigureOut">
              <a:rPr lang="cs-CZ" smtClean="0"/>
              <a:pPr/>
              <a:t>25.5.2012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A1427FB-2D7A-4264-BBC4-27EA938C679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02B495-8011-4325-BFE0-B28B5E22DFC6}" type="datetimeFigureOut">
              <a:rPr lang="cs-CZ" smtClean="0"/>
              <a:pPr/>
              <a:t>25.5.2012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A1427FB-2D7A-4264-BBC4-27EA938C679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02B495-8011-4325-BFE0-B28B5E22DFC6}" type="datetimeFigureOut">
              <a:rPr lang="cs-CZ" smtClean="0"/>
              <a:pPr/>
              <a:t>25.5.2012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A1427FB-2D7A-4264-BBC4-27EA938C67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02B495-8011-4325-BFE0-B28B5E22DFC6}" type="datetimeFigureOut">
              <a:rPr lang="cs-CZ" smtClean="0"/>
              <a:pPr/>
              <a:t>25.5.2012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1427FB-2D7A-4264-BBC4-27EA938C679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02B495-8011-4325-BFE0-B28B5E22DFC6}" type="datetimeFigureOut">
              <a:rPr lang="cs-CZ" smtClean="0"/>
              <a:pPr/>
              <a:t>25.5.2012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1427FB-2D7A-4264-BBC4-27EA938C67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6202B495-8011-4325-BFE0-B28B5E22DFC6}" type="datetimeFigureOut">
              <a:rPr lang="cs-CZ" smtClean="0"/>
              <a:pPr/>
              <a:t>25.5.2012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A1427FB-2D7A-4264-BBC4-27EA938C679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6202B495-8011-4325-BFE0-B28B5E22DFC6}" type="datetimeFigureOut">
              <a:rPr lang="cs-CZ" smtClean="0"/>
              <a:pPr/>
              <a:t>25.5.2012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A1427FB-2D7A-4264-BBC4-27EA938C679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02B495-8011-4325-BFE0-B28B5E22DFC6}" type="datetimeFigureOut">
              <a:rPr lang="cs-CZ" smtClean="0"/>
              <a:pPr/>
              <a:t>25.5.2012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1427FB-2D7A-4264-BBC4-27EA938C67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02B495-8011-4325-BFE0-B28B5E22DFC6}" type="datetimeFigureOut">
              <a:rPr lang="cs-CZ" smtClean="0"/>
              <a:pPr/>
              <a:t>25.5.2012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1427FB-2D7A-4264-BBC4-27EA938C67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6202B495-8011-4325-BFE0-B28B5E22DFC6}" type="datetimeFigureOut">
              <a:rPr lang="cs-CZ" smtClean="0"/>
              <a:pPr/>
              <a:t>25.5.2012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2A1427FB-2D7A-4264-BBC4-27EA938C679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emf"/><Relationship Id="rId4" Type="http://schemas.openxmlformats.org/officeDocument/2006/relationships/package" Target="../embeddings/Prezentace_aplikace_Microsoft_PowerPoint1.pptx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c/c9/Vertreibung.jpg" TargetMode="External"/><Relationship Id="rId2" Type="http://schemas.openxmlformats.org/officeDocument/2006/relationships/hyperlink" Target="http://www.sudetendeutsche-stiftung.de/Museum/Zeitgeschichte/zeitgeschichte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Vertreibung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9001000" cy="67499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Prezentace" r:id="rId4" imgW="2804271" imgH="2101665" progId="PowerPoint.Show.12">
                  <p:embed/>
                </p:oleObj>
              </mc:Choice>
              <mc:Fallback>
                <p:oleObj name="Prezentace" r:id="rId4" imgW="2804271" imgH="2101665" progId="PowerPoint.Show.12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001000" cy="674996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Prezentace je vytvořena na doplnění učiva Poválečné Československo. Obsahuje základní přehled změn, které nastaly po osvobození.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   </a:t>
            </a:r>
            <a:r>
              <a:rPr lang="cs-CZ" u="sng" dirty="0" smtClean="0"/>
              <a:t>Pilotáž: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Prezentace byla pilotována žáky 5.ročníku v rámci opakování učiva. Slouží k rychlému samostatnému opakování učiva.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Poválečné Československo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5.5.1945 –povstání v Praze</a:t>
            </a:r>
          </a:p>
          <a:p>
            <a:r>
              <a:rPr lang="cs-CZ" dirty="0" smtClean="0"/>
              <a:t>8.5.1945 – kapitulace Německa</a:t>
            </a:r>
          </a:p>
          <a:p>
            <a:r>
              <a:rPr lang="cs-CZ" dirty="0" smtClean="0"/>
              <a:t>Odsun Němců z pohraničí</a:t>
            </a:r>
            <a:endParaRPr lang="cs-CZ" dirty="0"/>
          </a:p>
        </p:txBody>
      </p:sp>
      <p:pic>
        <p:nvPicPr>
          <p:cNvPr id="11266" name="Picture 2" descr="Vertreibung.jpg (400×285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3383917"/>
            <a:ext cx="4464496" cy="318095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836712"/>
            <a:ext cx="8291264" cy="5289451"/>
          </a:xfrm>
        </p:spPr>
        <p:txBody>
          <a:bodyPr/>
          <a:lstStyle/>
          <a:p>
            <a:r>
              <a:rPr lang="cs-CZ" dirty="0" smtClean="0"/>
              <a:t>Obnova hospodářství</a:t>
            </a:r>
          </a:p>
          <a:p>
            <a:r>
              <a:rPr lang="cs-CZ" dirty="0" smtClean="0"/>
              <a:t>Znárodňování továren, hutí a dolů</a:t>
            </a:r>
          </a:p>
          <a:p>
            <a:r>
              <a:rPr lang="cs-CZ" dirty="0" smtClean="0"/>
              <a:t>Vliv SSSR</a:t>
            </a:r>
          </a:p>
          <a:p>
            <a:endParaRPr lang="cs-CZ" dirty="0"/>
          </a:p>
        </p:txBody>
      </p:sp>
      <p:pic>
        <p:nvPicPr>
          <p:cNvPr id="16387" name="Picture 3" descr="C:\Documents and Settings\Ruda\Local Settings\Temporary Internet Files\Content.IE5\RXA1YXYW\MC90030390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2173759"/>
            <a:ext cx="5439750" cy="420756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Únor 1948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Nastolení moci KSČ</a:t>
            </a:r>
          </a:p>
          <a:p>
            <a:r>
              <a:rPr lang="cs-CZ" dirty="0" smtClean="0"/>
              <a:t>Zatýkání a věznění odpůrců</a:t>
            </a:r>
          </a:p>
          <a:p>
            <a:r>
              <a:rPr lang="cs-CZ" dirty="0" smtClean="0"/>
              <a:t>Likvidace soukromého vlastnictví</a:t>
            </a:r>
          </a:p>
          <a:p>
            <a:r>
              <a:rPr lang="cs-CZ" dirty="0" smtClean="0"/>
              <a:t>Cenzura umění, školství</a:t>
            </a:r>
          </a:p>
          <a:p>
            <a:r>
              <a:rPr lang="cs-CZ" dirty="0" smtClean="0"/>
              <a:t>Pětileté plány</a:t>
            </a:r>
            <a:endParaRPr lang="cs-CZ" dirty="0"/>
          </a:p>
        </p:txBody>
      </p:sp>
      <p:pic>
        <p:nvPicPr>
          <p:cNvPr id="17411" name="Picture 3" descr="C:\Documents and Settings\Ruda\Local Settings\Temporary Internet Files\Content.IE5\RXA1YXYW\MP90040084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3573016"/>
            <a:ext cx="4104456" cy="273519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Ruda\Local Settings\Temporary Internet Files\Content.IE5\RXA1YXYW\MP90018509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10416"/>
            <a:ext cx="3960440" cy="5868072"/>
          </a:xfrm>
          <a:prstGeom prst="rect">
            <a:avLst/>
          </a:prstGeom>
          <a:noFill/>
        </p:spPr>
      </p:pic>
      <p:pic>
        <p:nvPicPr>
          <p:cNvPr id="18436" name="Picture 4" descr="C:\Documents and Settings\Ruda\Local Settings\Temporary Internet Files\Content.IE5\N6O2ZN0X\MP90040042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1052736"/>
            <a:ext cx="4443962" cy="43924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Kontrolní otázky: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Jak probíhalo osvobození Československa?</a:t>
            </a:r>
          </a:p>
          <a:p>
            <a:r>
              <a:rPr lang="cs-CZ" dirty="0" smtClean="0"/>
              <a:t>Jaké armády se podílely na osvobození?</a:t>
            </a:r>
          </a:p>
          <a:p>
            <a:r>
              <a:rPr lang="cs-CZ" dirty="0" smtClean="0"/>
              <a:t>Jaké změny nastaly těsně po ukončení války?</a:t>
            </a:r>
          </a:p>
          <a:p>
            <a:r>
              <a:rPr lang="cs-CZ" dirty="0" smtClean="0"/>
              <a:t>Jaký osud čekal Němce?</a:t>
            </a:r>
          </a:p>
          <a:p>
            <a:r>
              <a:rPr lang="cs-CZ" dirty="0" smtClean="0"/>
              <a:t>Co předcházelo nastoupení komunistické totalitní moci ?</a:t>
            </a:r>
          </a:p>
          <a:p>
            <a:r>
              <a:rPr lang="cs-CZ" dirty="0" smtClean="0"/>
              <a:t>Co to byly „pětiletky“ ?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>
                <a:solidFill>
                  <a:srgbClr val="C00000"/>
                </a:solidFill>
                <a:hlinkClick r:id="rId2"/>
              </a:rPr>
              <a:t>Sudetendeutsche</a:t>
            </a:r>
            <a:r>
              <a:rPr lang="cs-CZ" dirty="0">
                <a:solidFill>
                  <a:srgbClr val="C00000"/>
                </a:solidFill>
                <a:hlinkClick r:id="rId2"/>
              </a:rPr>
              <a:t> </a:t>
            </a:r>
            <a:r>
              <a:rPr lang="cs-CZ" dirty="0" err="1" smtClean="0">
                <a:solidFill>
                  <a:srgbClr val="C00000"/>
                </a:solidFill>
                <a:hlinkClick r:id="rId2"/>
              </a:rPr>
              <a:t>Stiftung</a:t>
            </a:r>
            <a:r>
              <a:rPr lang="cs-CZ" dirty="0" smtClean="0">
                <a:solidFill>
                  <a:srgbClr val="C00000"/>
                </a:solidFill>
              </a:rPr>
              <a:t>. cs.wikipedia.org.[online].</a:t>
            </a:r>
            <a:r>
              <a:rPr lang="cs-CZ" b="1" u="sng" dirty="0">
                <a:solidFill>
                  <a:srgbClr val="C00000"/>
                </a:solidFill>
                <a:hlinkClick r:id="rId3"/>
              </a:rPr>
              <a:t> </a:t>
            </a:r>
            <a:r>
              <a:rPr lang="cs-CZ" dirty="0">
                <a:solidFill>
                  <a:srgbClr val="C00000"/>
                </a:solidFill>
                <a:hlinkClick r:id="rId3"/>
              </a:rPr>
              <a:t>29. 5. 2006, </a:t>
            </a:r>
            <a:r>
              <a:rPr lang="cs-CZ" dirty="0" smtClean="0">
                <a:solidFill>
                  <a:srgbClr val="C00000"/>
                </a:solidFill>
                <a:hlinkClick r:id="rId3"/>
              </a:rPr>
              <a:t>09:04</a:t>
            </a:r>
            <a:r>
              <a:rPr lang="cs-CZ" dirty="0" smtClean="0">
                <a:solidFill>
                  <a:srgbClr val="C00000"/>
                </a:solidFill>
              </a:rPr>
              <a:t>[cit.2011-12-20].File:Vertreibung.jpg.Dostupné z WWW:&lt;</a:t>
            </a:r>
            <a:r>
              <a:rPr lang="cs-CZ" dirty="0" smtClean="0">
                <a:solidFill>
                  <a:srgbClr val="C00000"/>
                </a:solidFill>
                <a:hlinkClick r:id="rId4"/>
              </a:rPr>
              <a:t>http://cs.wikipedia.org/wiki/Soubor:Vertreibung.jpg</a:t>
            </a:r>
            <a:r>
              <a:rPr lang="cs-CZ" dirty="0" smtClean="0">
                <a:solidFill>
                  <a:srgbClr val="C00000"/>
                </a:solidFill>
              </a:rPr>
              <a:t>&gt;.</a:t>
            </a:r>
            <a:endParaRPr lang="cs-CZ" dirty="0">
              <a:solidFill>
                <a:srgbClr val="C00000"/>
              </a:solidFill>
            </a:endParaRPr>
          </a:p>
          <a:p>
            <a:r>
              <a:rPr lang="cs-CZ" dirty="0" smtClean="0">
                <a:solidFill>
                  <a:srgbClr val="C00000"/>
                </a:solidFill>
              </a:rPr>
              <a:t>www.office.</a:t>
            </a:r>
            <a:r>
              <a:rPr lang="cs-CZ" dirty="0" err="1" smtClean="0">
                <a:solidFill>
                  <a:srgbClr val="C00000"/>
                </a:solidFill>
              </a:rPr>
              <a:t>microsoft.com</a:t>
            </a:r>
            <a:endParaRPr lang="cs-CZ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116</TotalTime>
  <Words>151</Words>
  <Application>Microsoft Office PowerPoint</Application>
  <PresentationFormat>Předvádění na obrazovce (4:3)</PresentationFormat>
  <Paragraphs>28</Paragraphs>
  <Slides>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Lití písma</vt:lpstr>
      <vt:lpstr>Prezentace</vt:lpstr>
      <vt:lpstr>Prezentace aplikace PowerPoint</vt:lpstr>
      <vt:lpstr>Anotace</vt:lpstr>
      <vt:lpstr>Poválečné Československo</vt:lpstr>
      <vt:lpstr>Prezentace aplikace PowerPoint</vt:lpstr>
      <vt:lpstr>Únor 1948</vt:lpstr>
      <vt:lpstr>Prezentace aplikace PowerPoint</vt:lpstr>
      <vt:lpstr>Kontrolní otázky: </vt:lpstr>
      <vt:lpstr>Citace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Rudolf Mlýnek</dc:creator>
  <cp:lastModifiedBy>H Koláčková</cp:lastModifiedBy>
  <cp:revision>28</cp:revision>
  <dcterms:created xsi:type="dcterms:W3CDTF">2012-05-08T14:20:59Z</dcterms:created>
  <dcterms:modified xsi:type="dcterms:W3CDTF">2012-05-25T10:27:36Z</dcterms:modified>
</cp:coreProperties>
</file>