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8" r:id="rId3"/>
    <p:sldId id="257" r:id="rId4"/>
    <p:sldId id="259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3F3D-F1C8-4DAE-B443-EC1296C31508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4F5F1-1E02-40CE-81B8-97246B16EC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3F3D-F1C8-4DAE-B443-EC1296C31508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4F5F1-1E02-40CE-81B8-97246B16EC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3F3D-F1C8-4DAE-B443-EC1296C31508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E534F5F1-1E02-40CE-81B8-97246B16EC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3F3D-F1C8-4DAE-B443-EC1296C31508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4F5F1-1E02-40CE-81B8-97246B16EC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3F3D-F1C8-4DAE-B443-EC1296C31508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4F5F1-1E02-40CE-81B8-97246B16EC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3F3D-F1C8-4DAE-B443-EC1296C31508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4F5F1-1E02-40CE-81B8-97246B16EC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3F3D-F1C8-4DAE-B443-EC1296C31508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4F5F1-1E02-40CE-81B8-97246B16EC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3F3D-F1C8-4DAE-B443-EC1296C31508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4F5F1-1E02-40CE-81B8-97246B16EC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3F3D-F1C8-4DAE-B443-EC1296C31508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4F5F1-1E02-40CE-81B8-97246B16EC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3F3D-F1C8-4DAE-B443-EC1296C31508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4F5F1-1E02-40CE-81B8-97246B16EC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3F3D-F1C8-4DAE-B443-EC1296C31508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4F5F1-1E02-40CE-81B8-97246B16EC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01E3F3D-F1C8-4DAE-B443-EC1296C31508}" type="datetimeFigureOut">
              <a:rPr lang="cs-CZ" smtClean="0"/>
              <a:pPr/>
              <a:t>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534F5F1-1E02-40CE-81B8-97246B16ECC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Office_PowerPoint1.ppt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0" y="0"/>
          <a:ext cx="9144000" cy="6857208"/>
        </p:xfrm>
        <a:graphic>
          <a:graphicData uri="http://schemas.openxmlformats.org/presentationml/2006/ole">
            <p:oleObj spid="_x0000_s1027" name="Prezentace" r:id="rId3" imgW="2668510" imgH="2000901" progId="PowerPoint.Show.12">
              <p:embed/>
            </p:oleObj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vytvořena jako doplněk k opakování učiva 4</a:t>
            </a:r>
            <a:r>
              <a:rPr lang="cs-CZ" dirty="0" smtClean="0"/>
              <a:t>. ročníku</a:t>
            </a:r>
            <a:r>
              <a:rPr lang="cs-CZ" dirty="0" smtClean="0"/>
              <a:t>. Může </a:t>
            </a:r>
            <a:r>
              <a:rPr lang="cs-CZ" dirty="0" smtClean="0"/>
              <a:t>sloužit </a:t>
            </a:r>
            <a:r>
              <a:rPr lang="cs-CZ" dirty="0" smtClean="0"/>
              <a:t>i pro 5</a:t>
            </a:r>
            <a:r>
              <a:rPr lang="cs-CZ" dirty="0" smtClean="0"/>
              <a:t>. ročník </a:t>
            </a:r>
            <a:r>
              <a:rPr lang="cs-CZ" dirty="0" smtClean="0"/>
              <a:t>v úvodu k tématu ČR. Žáci pracují </a:t>
            </a:r>
            <a:r>
              <a:rPr lang="cs-CZ" dirty="0" smtClean="0"/>
              <a:t>             s </a:t>
            </a:r>
            <a:r>
              <a:rPr lang="cs-CZ" dirty="0" smtClean="0"/>
              <a:t>mapou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u="sng" dirty="0" smtClean="0"/>
              <a:t>Pilotáž:</a:t>
            </a:r>
          </a:p>
          <a:p>
            <a:pPr>
              <a:buNone/>
            </a:pPr>
            <a:r>
              <a:rPr lang="cs-CZ" dirty="0" smtClean="0"/>
              <a:t>     Prezentace byla pilotována v 5</a:t>
            </a:r>
            <a:r>
              <a:rPr lang="cs-CZ" dirty="0" smtClean="0"/>
              <a:t>. ročníku</a:t>
            </a:r>
            <a:r>
              <a:rPr lang="cs-CZ" dirty="0" smtClean="0"/>
              <a:t>, kdy sloužila jako opakování učiva nižšího ročníku </a:t>
            </a:r>
            <a:r>
              <a:rPr lang="cs-CZ" dirty="0" smtClean="0"/>
              <a:t>       v </a:t>
            </a:r>
            <a:r>
              <a:rPr lang="cs-CZ" dirty="0" smtClean="0"/>
              <a:t>úvodu učiva ČR.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Naše vlast – Česká republika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3068960"/>
            <a:ext cx="8136904" cy="2769171"/>
          </a:xfrm>
        </p:spPr>
        <p:txBody>
          <a:bodyPr>
            <a:normAutofit/>
          </a:bodyPr>
          <a:lstStyle/>
          <a:p>
            <a:r>
              <a:rPr lang="cs-CZ" dirty="0" smtClean="0"/>
              <a:t>Vznik 1.1.1993</a:t>
            </a:r>
          </a:p>
          <a:p>
            <a:r>
              <a:rPr lang="cs-CZ" dirty="0" smtClean="0"/>
              <a:t>Vnitrozemský stát</a:t>
            </a:r>
          </a:p>
          <a:p>
            <a:r>
              <a:rPr lang="cs-CZ" dirty="0" smtClean="0"/>
              <a:t>Hlavní město Praha</a:t>
            </a:r>
          </a:p>
          <a:p>
            <a:r>
              <a:rPr lang="cs-CZ" dirty="0" smtClean="0"/>
              <a:t>Rozloha 78 866 km čtverečných</a:t>
            </a:r>
          </a:p>
          <a:p>
            <a:r>
              <a:rPr lang="cs-CZ" dirty="0" smtClean="0"/>
              <a:t>Počet obyvatel přes 10 miliónů</a:t>
            </a:r>
            <a:endParaRPr lang="cs-CZ" dirty="0"/>
          </a:p>
        </p:txBody>
      </p:sp>
      <p:pic>
        <p:nvPicPr>
          <p:cNvPr id="2051" name="Picture 3" descr="C:\Documents and Settings\Ruda\Local Settings\Temporary Internet Files\Content.IE5\ODE6PK7M\MC9004057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34860" y="1412776"/>
            <a:ext cx="3953564" cy="25544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Historické rozdělení země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00200"/>
            <a:ext cx="8208912" cy="2116831"/>
          </a:xfrm>
        </p:spPr>
        <p:txBody>
          <a:bodyPr>
            <a:normAutofit/>
          </a:bodyPr>
          <a:lstStyle/>
          <a:p>
            <a:r>
              <a:rPr lang="cs-CZ" dirty="0" smtClean="0"/>
              <a:t>Čechy, Morava a Slezsko</a:t>
            </a:r>
          </a:p>
          <a:p>
            <a:r>
              <a:rPr lang="cs-CZ" dirty="0" smtClean="0"/>
              <a:t>Obyvatelstvo: Češi, Moravané, Slezané</a:t>
            </a:r>
          </a:p>
          <a:p>
            <a:r>
              <a:rPr lang="cs-CZ" dirty="0" smtClean="0"/>
              <a:t>Národnostní menšiny: Slováci, Poláci, Němci, Romové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7" name="Picture 5" descr="C:\Documents and Settings\Ruda\Local Settings\Temporary Internet Files\Content.IE5\RXA1YXYW\MC90035879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3645023"/>
            <a:ext cx="1728192" cy="31797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Praha – hlavní město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28800"/>
            <a:ext cx="8147248" cy="4497363"/>
          </a:xfrm>
        </p:spPr>
        <p:txBody>
          <a:bodyPr/>
          <a:lstStyle/>
          <a:p>
            <a:r>
              <a:rPr lang="cs-CZ" dirty="0" smtClean="0"/>
              <a:t>Sídlo prezidenta republiky</a:t>
            </a:r>
          </a:p>
          <a:p>
            <a:r>
              <a:rPr lang="cs-CZ" dirty="0" smtClean="0"/>
              <a:t>Sídlo vlády</a:t>
            </a:r>
          </a:p>
          <a:p>
            <a:r>
              <a:rPr lang="cs-CZ" dirty="0" smtClean="0"/>
              <a:t>Sídlo Parlamentu</a:t>
            </a:r>
            <a:endParaRPr lang="cs-CZ" dirty="0"/>
          </a:p>
        </p:txBody>
      </p:sp>
      <p:pic>
        <p:nvPicPr>
          <p:cNvPr id="4100" name="Picture 4" descr="C:\Documents and Settings\Ruda\Local Settings\Temporary Internet Files\Content.IE5\ODE6PK7M\MP90043864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3284984"/>
            <a:ext cx="4888632" cy="32639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 se jmenuje naše vlast?</a:t>
            </a:r>
          </a:p>
          <a:p>
            <a:r>
              <a:rPr lang="cs-CZ" dirty="0" smtClean="0"/>
              <a:t>Kdy vznikla?</a:t>
            </a:r>
          </a:p>
          <a:p>
            <a:r>
              <a:rPr lang="cs-CZ" dirty="0" smtClean="0"/>
              <a:t>Které historické části tvoří naši zem?</a:t>
            </a:r>
          </a:p>
          <a:p>
            <a:r>
              <a:rPr lang="cs-CZ" dirty="0" smtClean="0"/>
              <a:t>Co sídlí </a:t>
            </a:r>
            <a:r>
              <a:rPr lang="cs-CZ" smtClean="0"/>
              <a:t>v hlavním městě?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www.</a:t>
            </a:r>
            <a:r>
              <a:rPr lang="cs-CZ" dirty="0" err="1" smtClean="0"/>
              <a:t>ofice.microsoft.com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</TotalTime>
  <Words>138</Words>
  <Application>Microsoft Office PowerPoint</Application>
  <PresentationFormat>Předvádění na obrazovce (4:3)</PresentationFormat>
  <Paragraphs>27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Vrchol</vt:lpstr>
      <vt:lpstr>Prezentace</vt:lpstr>
      <vt:lpstr>Snímek 1</vt:lpstr>
      <vt:lpstr>Anotace</vt:lpstr>
      <vt:lpstr>Naše vlast – Česká republika</vt:lpstr>
      <vt:lpstr>Historické rozdělení země</vt:lpstr>
      <vt:lpstr>Praha – hlavní město</vt:lpstr>
      <vt:lpstr>Kontrolní otázky:</vt:lpstr>
      <vt:lpstr>Citace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Rudolf Mlýnek</dc:creator>
  <cp:lastModifiedBy>Dum</cp:lastModifiedBy>
  <cp:revision>26</cp:revision>
  <dcterms:created xsi:type="dcterms:W3CDTF">2012-02-03T09:35:39Z</dcterms:created>
  <dcterms:modified xsi:type="dcterms:W3CDTF">2013-10-07T12:26:48Z</dcterms:modified>
</cp:coreProperties>
</file>