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12" autoAdjust="0"/>
    <p:restoredTop sz="94660"/>
  </p:normalViewPr>
  <p:slideViewPr>
    <p:cSldViewPr>
      <p:cViewPr varScale="1">
        <p:scale>
          <a:sx n="107" d="100"/>
          <a:sy n="107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659E1-AC40-4197-A2EF-06AEB5074A87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723EC-61DD-478D-B2CA-5644EA02E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659E1-AC40-4197-A2EF-06AEB5074A87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723EC-61DD-478D-B2CA-5644EA02E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659E1-AC40-4197-A2EF-06AEB5074A87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723EC-61DD-478D-B2CA-5644EA02E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659E1-AC40-4197-A2EF-06AEB5074A87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723EC-61DD-478D-B2CA-5644EA02E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659E1-AC40-4197-A2EF-06AEB5074A87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723EC-61DD-478D-B2CA-5644EA02E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659E1-AC40-4197-A2EF-06AEB5074A87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723EC-61DD-478D-B2CA-5644EA02E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659E1-AC40-4197-A2EF-06AEB5074A87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723EC-61DD-478D-B2CA-5644EA02E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659E1-AC40-4197-A2EF-06AEB5074A87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723EC-61DD-478D-B2CA-5644EA02E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659E1-AC40-4197-A2EF-06AEB5074A87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723EC-61DD-478D-B2CA-5644EA02E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659E1-AC40-4197-A2EF-06AEB5074A87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723EC-61DD-478D-B2CA-5644EA02E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659E1-AC40-4197-A2EF-06AEB5074A87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723EC-61DD-478D-B2CA-5644EA02E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0659E1-AC40-4197-A2EF-06AEB5074A87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7723EC-61DD-478D-B2CA-5644EA02E7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luboka_castle.jpg" TargetMode="External"/><Relationship Id="rId2" Type="http://schemas.openxmlformats.org/officeDocument/2006/relationships/hyperlink" Target="http://upload.wikimedia.org/wikipedia/commons/2/2a/Hluboka_castl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-396552" y="0"/>
          <a:ext cx="9145058" cy="6858000"/>
        </p:xfrm>
        <a:graphic>
          <a:graphicData uri="http://schemas.openxmlformats.org/presentationml/2006/ole">
            <p:oleObj spid="_x0000_s1027" name="Prezentace" r:id="rId3" imgW="3025150" imgH="2270806" progId="PowerPoint.Show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doplnění učiva o Jihočeském kraji. Žáci pracují s mapou a vyhledávají v ní daná místa. Možno využít i ve 4.ročníku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u="sng" dirty="0" smtClean="0"/>
              <a:t>Pilotáž: </a:t>
            </a:r>
          </a:p>
          <a:p>
            <a:pPr>
              <a:buNone/>
            </a:pPr>
            <a:r>
              <a:rPr lang="cs-CZ" dirty="0" smtClean="0"/>
              <a:t>   Prezentace byla pilována v 5.ročníku                  k opakování učiva.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Jihočeský kraj – </a:t>
            </a:r>
            <a:br>
              <a:rPr lang="cs-CZ" dirty="0" smtClean="0"/>
            </a:br>
            <a:r>
              <a:rPr lang="cs-CZ" b="1" dirty="0" smtClean="0"/>
              <a:t>České Budějovice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19256" cy="4281339"/>
          </a:xfrm>
        </p:spPr>
        <p:txBody>
          <a:bodyPr/>
          <a:lstStyle/>
          <a:p>
            <a:r>
              <a:rPr lang="cs-CZ" dirty="0" smtClean="0"/>
              <a:t>Kraj rybníků –největší Rožmberk</a:t>
            </a:r>
          </a:p>
          <a:p>
            <a:r>
              <a:rPr lang="cs-CZ" dirty="0" smtClean="0"/>
              <a:t>Zámek Hluboká</a:t>
            </a:r>
          </a:p>
          <a:p>
            <a:r>
              <a:rPr lang="cs-CZ" dirty="0" smtClean="0"/>
              <a:t>Český Krumlov – zámek, UNESCO</a:t>
            </a:r>
          </a:p>
          <a:p>
            <a:r>
              <a:rPr lang="cs-CZ" dirty="0" smtClean="0"/>
              <a:t>Písek – nejstarší kamenný most </a:t>
            </a:r>
          </a:p>
          <a:p>
            <a:r>
              <a:rPr lang="cs-CZ" dirty="0" smtClean="0"/>
              <a:t>NP Šumava</a:t>
            </a:r>
          </a:p>
          <a:p>
            <a:r>
              <a:rPr lang="cs-CZ" dirty="0" smtClean="0"/>
              <a:t>Boubínský prales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České Budějovice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pivovar Budvar, výroba tužek</a:t>
            </a:r>
            <a:endParaRPr lang="cs-CZ" dirty="0"/>
          </a:p>
        </p:txBody>
      </p:sp>
      <p:pic>
        <p:nvPicPr>
          <p:cNvPr id="2051" name="Picture 3" descr="C:\Documents and Settings\Ruda\Local Settings\Temporary Internet Files\Content.IE5\495NU8VN\MC9002871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132856"/>
            <a:ext cx="3240360" cy="3318016"/>
          </a:xfrm>
          <a:prstGeom prst="rect">
            <a:avLst/>
          </a:prstGeom>
          <a:noFill/>
        </p:spPr>
      </p:pic>
      <p:pic>
        <p:nvPicPr>
          <p:cNvPr id="2053" name="Picture 5" descr="C:\Documents and Settings\Ruda\Local Settings\Temporary Internet Files\Content.IE5\N6O2ZN0X\MP90034150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2348880"/>
            <a:ext cx="4536504" cy="32369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Hluboká nad Vltavou</a:t>
            </a:r>
            <a:endParaRPr lang="cs-CZ" b="1" dirty="0"/>
          </a:p>
        </p:txBody>
      </p:sp>
      <p:pic>
        <p:nvPicPr>
          <p:cNvPr id="3074" name="Picture 2" descr="Hluboka_castle.jpg (800×554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268760"/>
            <a:ext cx="7620000" cy="52768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Rožmberk</a:t>
            </a:r>
            <a:endParaRPr lang="cs-CZ" b="1" dirty="0"/>
          </a:p>
        </p:txBody>
      </p:sp>
      <p:pic>
        <p:nvPicPr>
          <p:cNvPr id="18438" name="Picture 6" descr="C:\Documents and Settings\Ruda\Local Settings\Temporary Internet Files\Content.IE5\495NU8VN\MP9001490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1196752"/>
            <a:ext cx="3551386" cy="5436805"/>
          </a:xfrm>
          <a:prstGeom prst="rect">
            <a:avLst/>
          </a:prstGeom>
          <a:noFill/>
        </p:spPr>
      </p:pic>
      <p:pic>
        <p:nvPicPr>
          <p:cNvPr id="18442" name="Picture 10" descr="C:\Documents and Settings\Ruda\Local Settings\Temporary Internet Files\Content.IE5\N6O2ZN0X\MP90038743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628800"/>
            <a:ext cx="3024336" cy="42384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Šumava</a:t>
            </a:r>
            <a:r>
              <a:rPr lang="cs-CZ" dirty="0" smtClean="0"/>
              <a:t> – národní park</a:t>
            </a:r>
            <a:endParaRPr lang="cs-CZ" dirty="0"/>
          </a:p>
        </p:txBody>
      </p:sp>
      <p:pic>
        <p:nvPicPr>
          <p:cNvPr id="19459" name="Picture 3" descr="C:\Documents and Settings\Ruda\Local Settings\Temporary Internet Files\Content.IE5\N6O2ZN0X\MP90043856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412776"/>
            <a:ext cx="7128792" cy="4759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Strakonice </a:t>
            </a:r>
            <a:br>
              <a:rPr lang="cs-CZ" b="1" dirty="0" smtClean="0"/>
            </a:br>
            <a:r>
              <a:rPr lang="cs-CZ" dirty="0" smtClean="0"/>
              <a:t>dudácký festival</a:t>
            </a:r>
            <a:endParaRPr lang="cs-CZ" b="1" dirty="0"/>
          </a:p>
        </p:txBody>
      </p:sp>
      <p:pic>
        <p:nvPicPr>
          <p:cNvPr id="20487" name="Picture 7" descr="C:\Documents and Settings\Ruda\Local Settings\Temporary Internet Files\Content.IE5\RXA1YXYW\MC9002252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988840"/>
            <a:ext cx="4995450" cy="41573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JANSCH,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Ivo.Http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://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cs.wikipedia.org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[online].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hlinkClick r:id="rId2"/>
              </a:rPr>
              <a:t> 8. 7. 2009,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2"/>
              </a:rPr>
              <a:t>15:10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[cit.2012-02-11].File: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Hluboka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castle.jpg.Dostupné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z &lt;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3"/>
              </a:rPr>
              <a:t>http://cs.wikipedia.org/wiki/Soubor:Hluboka_castle.jpg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&gt;.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www.office.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microsoft.com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99</Words>
  <Application>Microsoft Office PowerPoint</Application>
  <PresentationFormat>Předvádění na obrazovce (4:3)</PresentationFormat>
  <Paragraphs>20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Prezentace</vt:lpstr>
      <vt:lpstr>Snímek 1</vt:lpstr>
      <vt:lpstr>Anotace</vt:lpstr>
      <vt:lpstr>Jihočeský kraj –  České Budějovice</vt:lpstr>
      <vt:lpstr>České Budějovice pivovar Budvar, výroba tužek</vt:lpstr>
      <vt:lpstr>Hluboká nad Vltavou</vt:lpstr>
      <vt:lpstr>Rožmberk</vt:lpstr>
      <vt:lpstr>Šumava – národní park</vt:lpstr>
      <vt:lpstr>Strakonice  dudácký festival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Rudolf Mlýnek</cp:lastModifiedBy>
  <cp:revision>25</cp:revision>
  <dcterms:created xsi:type="dcterms:W3CDTF">2012-02-28T18:47:55Z</dcterms:created>
  <dcterms:modified xsi:type="dcterms:W3CDTF">2012-05-31T14:58:08Z</dcterms:modified>
</cp:coreProperties>
</file>