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emf" ContentType="image/x-emf"/>
  <Default Extension="wmf" ContentType="image/x-wmf"/>
  <Default Extension="rels" ContentType="application/vnd.openxmlformats-package.relationships+xml"/>
  <Default Extension="xml" ContentType="application/xml"/>
  <Default Extension="pptx" ContentType="application/vnd.openxmlformats-officedocument.presentationml.presentation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64" r:id="rId9"/>
    <p:sldId id="262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1" d="100"/>
          <a:sy n="91" d="100"/>
        </p:scale>
        <p:origin x="-133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se zakulaceným příčným rohem 6"/>
          <p:cNvSpPr/>
          <p:nvPr/>
        </p:nvSpPr>
        <p:spPr>
          <a:xfrm>
            <a:off x="164592" y="146304"/>
            <a:ext cx="8814816" cy="2505456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64234" y="381001"/>
            <a:ext cx="8229600" cy="2209800"/>
          </a:xfrm>
        </p:spPr>
        <p:txBody>
          <a:bodyPr lIns="45720" rIns="228600" anchor="b">
            <a:normAutofit/>
          </a:bodyPr>
          <a:lstStyle>
            <a:lvl1pPr marL="0" algn="r">
              <a:defRPr sz="480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133600" y="2819400"/>
            <a:ext cx="6560234" cy="1752600"/>
          </a:xfrm>
        </p:spPr>
        <p:txBody>
          <a:bodyPr lIns="45720" rIns="246888"/>
          <a:lstStyle>
            <a:lvl1pPr marL="0" indent="0" algn="r">
              <a:spcBef>
                <a:spcPts val="0"/>
              </a:spcBef>
              <a:buNone/>
              <a:defRPr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fld id="{A09AB296-642A-47B8-B41B-ED51FF9D23C9}" type="datetimeFigureOut">
              <a:rPr lang="cs-CZ" smtClean="0"/>
              <a:pPr/>
              <a:t>14.2.2013</a:t>
            </a:fld>
            <a:endParaRPr lang="cs-CZ"/>
          </a:p>
        </p:txBody>
      </p:sp>
      <p:sp>
        <p:nvSpPr>
          <p:cNvPr id="11" name="Zástupný symbol pro číslo snímku 10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7CD59960-75C0-4D57-8B03-3ED0E0C3E71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2" name="Zástupný symbol pro zápatí 11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09AB296-642A-47B8-B41B-ED51FF9D23C9}" type="datetimeFigureOut">
              <a:rPr lang="cs-CZ" smtClean="0"/>
              <a:pPr/>
              <a:t>14.2.2013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CD59960-75C0-4D57-8B03-3ED0E0C3E71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1000128" y="3267456"/>
            <a:ext cx="74066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498230"/>
            <a:ext cx="7772400" cy="2731008"/>
          </a:xfrm>
        </p:spPr>
        <p:txBody>
          <a:bodyPr rIns="100584"/>
          <a:lstStyle>
            <a:lvl1pPr algn="r">
              <a:buNone/>
              <a:defRPr sz="4000" b="1" cap="none">
                <a:solidFill>
                  <a:schemeClr val="accent1">
                    <a:tint val="95000"/>
                    <a:satMod val="200000"/>
                  </a:schemeClr>
                </a:solidFill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3287713"/>
            <a:ext cx="7772400" cy="1509712"/>
          </a:xfrm>
        </p:spPr>
        <p:txBody>
          <a:bodyPr rIns="128016" anchor="t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fld id="{A09AB296-642A-47B8-B41B-ED51FF9D23C9}" type="datetimeFigureOut">
              <a:rPr lang="cs-CZ" smtClean="0"/>
              <a:pPr/>
              <a:t>14.2.2013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7CD59960-75C0-4D57-8B03-3ED0E0C3E71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09AB296-642A-47B8-B41B-ED51FF9D23C9}" type="datetimeFigureOut">
              <a:rPr lang="cs-CZ" smtClean="0"/>
              <a:pPr/>
              <a:t>14.2.2013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fld id="{7CD59960-75C0-4D57-8B03-3ED0E0C3E71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délník 9"/>
          <p:cNvSpPr/>
          <p:nvPr/>
        </p:nvSpPr>
        <p:spPr>
          <a:xfrm>
            <a:off x="616744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4800600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51948"/>
            <a:ext cx="8229600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941763"/>
          </a:xfrm>
        </p:spPr>
        <p:txBody>
          <a:bodyPr lIns="9144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941763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09AB296-642A-47B8-B41B-ED51FF9D23C9}" type="datetimeFigureOut">
              <a:rPr lang="cs-CZ" smtClean="0"/>
              <a:pPr/>
              <a:t>14.2.2013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fld id="{7CD59960-75C0-4D57-8B03-3ED0E0C3E71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53218"/>
            <a:ext cx="8229600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09AB296-642A-47B8-B41B-ED51FF9D23C9}" type="datetimeFigureOut">
              <a:rPr lang="cs-CZ" smtClean="0"/>
              <a:pPr/>
              <a:t>14.2.2013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CD59960-75C0-4D57-8B03-3ED0E0C3E71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09AB296-642A-47B8-B41B-ED51FF9D23C9}" type="datetimeFigureOut">
              <a:rPr lang="cs-CZ" smtClean="0"/>
              <a:pPr/>
              <a:t>14.2.2013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CD59960-75C0-4D57-8B03-3ED0E0C3E71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>
            <a:off x="5057552" y="105765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963136" y="304800"/>
            <a:ext cx="3931920" cy="762000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963136" y="1107560"/>
            <a:ext cx="3931920" cy="1066800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228600" y="2209800"/>
            <a:ext cx="8666456" cy="3977640"/>
          </a:xfrm>
        </p:spPr>
        <p:txBody>
          <a:bodyPr/>
          <a:lstStyle>
            <a:lvl1pPr marL="292608">
              <a:defRPr sz="3200"/>
            </a:lvl1pPr>
            <a:lvl2pPr marL="594360">
              <a:defRPr sz="2800"/>
            </a:lvl2pPr>
            <a:lvl3pPr marL="822960">
              <a:defRPr sz="2400"/>
            </a:lvl3pPr>
            <a:lvl4pPr marL="1051560">
              <a:defRPr sz="2000"/>
            </a:lvl4pPr>
            <a:lvl5pPr marL="1261872"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9" name="Zástupný symbol pro datum 8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fld id="{A09AB296-642A-47B8-B41B-ED51FF9D23C9}" type="datetimeFigureOut">
              <a:rPr lang="cs-CZ" smtClean="0"/>
              <a:pPr/>
              <a:t>14.2.2013</a:t>
            </a:fld>
            <a:endParaRPr lang="cs-CZ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7CD59960-75C0-4D57-8B03-3ED0E0C3E71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40443" y="4724400"/>
            <a:ext cx="5486400" cy="664536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3040443" y="5388936"/>
            <a:ext cx="5486400" cy="912255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04800" y="249864"/>
            <a:ext cx="8534400" cy="4343400"/>
          </a:xfrm>
          <a:prstGeom prst="round2DiagRect">
            <a:avLst>
              <a:gd name="adj1" fmla="val 11403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  <a:extLst/>
          </a:lstStyle>
          <a:p>
            <a:pPr marL="0" algn="l" rtl="0" eaLnBrk="1" latinLnBrk="0" hangingPunct="1"/>
            <a:r>
              <a:rPr kumimoji="0" lang="cs-CZ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Klepnutím na ikonu přidáte obrázek.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fld id="{A09AB296-642A-47B8-B41B-ED51FF9D23C9}" type="datetimeFigureOut">
              <a:rPr lang="cs-CZ" smtClean="0"/>
              <a:pPr/>
              <a:t>14.2.2013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7CD59960-75C0-4D57-8B03-3ED0E0C3E71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09AB296-642A-47B8-B41B-ED51FF9D23C9}" type="datetimeFigureOut">
              <a:rPr lang="cs-CZ" smtClean="0"/>
              <a:pPr/>
              <a:t>14.2.2013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CD59960-75C0-4D57-8B03-3ED0E0C3E71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>
            <a:lvl1pPr algn="l"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09AB296-642A-47B8-B41B-ED51FF9D23C9}" type="datetimeFigureOut">
              <a:rPr lang="cs-CZ" smtClean="0"/>
              <a:pPr/>
              <a:t>14.2.2013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CD59960-75C0-4D57-8B03-3ED0E0C3E71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se zakulaceným příčným rohem 6"/>
          <p:cNvSpPr/>
          <p:nvPr/>
        </p:nvSpPr>
        <p:spPr>
          <a:xfrm>
            <a:off x="164592" y="147085"/>
            <a:ext cx="8810846" cy="6565392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1295400" y="6400800"/>
            <a:ext cx="4212264" cy="274320"/>
          </a:xfrm>
          <a:prstGeom prst="rect">
            <a:avLst/>
          </a:prstGeom>
        </p:spPr>
        <p:txBody>
          <a:bodyPr/>
          <a:lstStyle>
            <a:lvl1pPr algn="r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5562600" y="6400800"/>
            <a:ext cx="3002280" cy="274320"/>
          </a:xfrm>
          <a:prstGeom prst="rect">
            <a:avLst/>
          </a:prstGeom>
        </p:spPr>
        <p:txBody>
          <a:bodyPr/>
          <a:lstStyle>
            <a:lvl1pPr algn="l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fld id="{A09AB296-642A-47B8-B41B-ED51FF9D23C9}" type="datetimeFigureOut">
              <a:rPr lang="cs-CZ" smtClean="0"/>
              <a:pPr/>
              <a:t>14.2.2013</a:t>
            </a:fld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638952" y="6514568"/>
            <a:ext cx="464288" cy="274320"/>
          </a:xfrm>
          <a:prstGeom prst="rect">
            <a:avLst/>
          </a:prstGeom>
        </p:spPr>
        <p:txBody>
          <a:bodyPr anchor="ctr"/>
          <a:lstStyle>
            <a:lvl1pPr algn="r" eaLnBrk="1" latinLnBrk="0" hangingPunct="1">
              <a:defRPr kumimoji="0" sz="1600">
                <a:solidFill>
                  <a:schemeClr val="tx2">
                    <a:shade val="90000"/>
                  </a:schemeClr>
                </a:solidFill>
                <a:effectLst/>
              </a:defRPr>
            </a:lvl1pPr>
            <a:extLst/>
          </a:lstStyle>
          <a:p>
            <a:fld id="{7CD59960-75C0-4D57-8B03-3ED0E0C3E71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143000"/>
          </a:xfrm>
          <a:prstGeom prst="rect">
            <a:avLst/>
          </a:prstGeom>
        </p:spPr>
        <p:txBody>
          <a:bodyPr rIns="91440" anchor="b">
            <a:normAutofit/>
            <a:scene3d>
              <a:camera prst="orthographicFront"/>
              <a:lightRig rig="soft" dir="t">
                <a:rot lat="0" lon="0" rev="2400000"/>
              </a:lightRig>
            </a:scene3d>
            <a:sp3d>
              <a:bevelT w="19050" h="12700"/>
            </a:sp3d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46237"/>
            <a:ext cx="8229600" cy="452628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marL="54864" algn="r" rtl="0" eaLnBrk="1" latinLnBrk="0" hangingPunct="1">
        <a:spcBef>
          <a:spcPct val="0"/>
        </a:spcBef>
        <a:buNone/>
        <a:defRPr kumimoji="0" sz="4600" kern="1200">
          <a:solidFill>
            <a:schemeClr val="tx2">
              <a:tint val="100000"/>
              <a:shade val="90000"/>
              <a:satMod val="250000"/>
              <a:alpha val="100000"/>
            </a:schemeClr>
          </a:solidFill>
          <a:effectLst>
            <a:outerShdw blurRad="38100" dist="25500" dir="5400000" algn="tl" rotWithShape="0">
              <a:srgbClr val="000000">
                <a:satMod val="180000"/>
                <a:alpha val="7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92100" indent="-292100" algn="l" rtl="0" eaLnBrk="1" latinLnBrk="0" hangingPunct="1">
        <a:spcBef>
          <a:spcPts val="0"/>
        </a:spcBef>
        <a:buClr>
          <a:schemeClr val="accent1"/>
        </a:buClr>
        <a:buSzPct val="70000"/>
        <a:buFont typeface="Wingdings 2"/>
        <a:buChar char="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rtl="0" eaLnBrk="1" latinLnBrk="0" hangingPunct="1">
        <a:spcBef>
          <a:spcPts val="400"/>
        </a:spcBef>
        <a:buClr>
          <a:schemeClr val="accent2"/>
        </a:buClr>
        <a:buSzPct val="90000"/>
        <a:buFontTx/>
        <a:buChar char="•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192024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2.emf"/><Relationship Id="rId4" Type="http://schemas.openxmlformats.org/officeDocument/2006/relationships/package" Target="../embeddings/Microsoft_PowerPoint_Presentation1.pptx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Svihov_prikop.JPG" TargetMode="External"/><Relationship Id="rId2" Type="http://schemas.openxmlformats.org/officeDocument/2006/relationships/hyperlink" Target="http://upload.wikimedia.org/wikipedia/commons/2/24/Svihov_prikop.JPG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graphicFrame>
        <p:nvGraphicFramePr>
          <p:cNvPr id="1026" name="Object 2"/>
          <p:cNvGraphicFramePr>
            <a:graphicFrameLocks noChangeAspect="1"/>
          </p:cNvGraphicFramePr>
          <p:nvPr/>
        </p:nvGraphicFramePr>
        <p:xfrm>
          <a:off x="179512" y="0"/>
          <a:ext cx="8605447" cy="645333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8" name="Prezentace" r:id="rId4" imgW="3691020" imgH="2769232" progId="PowerPoint.Show.12">
                  <p:embed/>
                </p:oleObj>
              </mc:Choice>
              <mc:Fallback>
                <p:oleObj name="Prezentace" r:id="rId4" imgW="3691020" imgH="2769232" progId="PowerPoint.Show.12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9512" y="0"/>
                        <a:ext cx="8605447" cy="645333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Materiál obsahuje prezentaci k opakování základních údajů o Plzeňském kraji. Žáci pracují s mapou. Je určena pro 4. i 5. </a:t>
            </a:r>
            <a:r>
              <a:rPr lang="cs-CZ" smtClean="0"/>
              <a:t>ročník.</a:t>
            </a:r>
            <a:endParaRPr lang="cs-CZ" dirty="0" smtClean="0"/>
          </a:p>
          <a:p>
            <a:endParaRPr lang="cs-CZ" dirty="0" smtClean="0"/>
          </a:p>
          <a:p>
            <a:pPr>
              <a:buNone/>
            </a:pPr>
            <a:r>
              <a:rPr lang="cs-CZ" dirty="0" smtClean="0"/>
              <a:t>Pilotáž: Prezentace byla pilotována v 5.ročníku jako součást výkladu. Žáci doplňují prezentaci svými referáty, příp. fotografiemi.</a:t>
            </a:r>
            <a:endParaRPr lang="cs-CZ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Plzeňský kraj - Plzeň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Leží na soutoku řek </a:t>
            </a:r>
            <a:r>
              <a:rPr lang="cs-CZ" dirty="0" err="1" smtClean="0"/>
              <a:t>Úhlava</a:t>
            </a:r>
            <a:r>
              <a:rPr lang="cs-CZ" dirty="0" smtClean="0"/>
              <a:t>, </a:t>
            </a:r>
            <a:r>
              <a:rPr lang="cs-CZ" dirty="0" err="1" smtClean="0"/>
              <a:t>Úslava</a:t>
            </a:r>
            <a:r>
              <a:rPr lang="cs-CZ" dirty="0" smtClean="0"/>
              <a:t>, </a:t>
            </a:r>
            <a:r>
              <a:rPr lang="cs-CZ" dirty="0" err="1" smtClean="0"/>
              <a:t>Radbůza</a:t>
            </a:r>
            <a:r>
              <a:rPr lang="cs-CZ" dirty="0" smtClean="0"/>
              <a:t> a Mže</a:t>
            </a:r>
          </a:p>
          <a:p>
            <a:endParaRPr lang="cs-CZ" dirty="0"/>
          </a:p>
        </p:txBody>
      </p:sp>
      <p:pic>
        <p:nvPicPr>
          <p:cNvPr id="2050" name="Picture 2" descr="C:\Documents and Settings\Ruda\Local Settings\Temporary Internet Files\Content.IE5\W7FC4ADW\MC900304929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07904" y="2293536"/>
            <a:ext cx="2808312" cy="415630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Plzeň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047773"/>
          </a:xfrm>
        </p:spPr>
        <p:txBody>
          <a:bodyPr/>
          <a:lstStyle/>
          <a:p>
            <a:r>
              <a:rPr lang="cs-CZ" dirty="0" smtClean="0"/>
              <a:t>Pivovar</a:t>
            </a:r>
          </a:p>
          <a:p>
            <a:r>
              <a:rPr lang="cs-CZ" dirty="0" smtClean="0"/>
              <a:t>Strojírenské závody</a:t>
            </a:r>
          </a:p>
          <a:p>
            <a:r>
              <a:rPr lang="cs-CZ" dirty="0" smtClean="0"/>
              <a:t>Rodiště </a:t>
            </a:r>
            <a:r>
              <a:rPr lang="cs-CZ" dirty="0" err="1" smtClean="0"/>
              <a:t>J.Skupy</a:t>
            </a:r>
            <a:r>
              <a:rPr lang="cs-CZ" dirty="0" smtClean="0"/>
              <a:t> ( Hurvínek)</a:t>
            </a:r>
            <a:endParaRPr lang="cs-CZ" dirty="0"/>
          </a:p>
        </p:txBody>
      </p:sp>
      <p:pic>
        <p:nvPicPr>
          <p:cNvPr id="5121" name="Picture 1" descr="C:\Documents and Settings\Ruda\Local Settings\Temporary Internet Files\Content.IE5\GWQQMX6M\MP900400416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43808" y="2780928"/>
            <a:ext cx="5076056" cy="359378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Domažlice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Chodské slavnosti</a:t>
            </a:r>
            <a:endParaRPr lang="cs-CZ" dirty="0"/>
          </a:p>
        </p:txBody>
      </p:sp>
      <p:pic>
        <p:nvPicPr>
          <p:cNvPr id="3074" name="Picture 2" descr="C:\Documents and Settings\Ruda\Local Settings\Temporary Internet Files\Content.IE5\GWQQMX6M\MC900378693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00475" y="1917770"/>
            <a:ext cx="3795861" cy="412901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Hrad </a:t>
            </a:r>
            <a:r>
              <a:rPr lang="cs-CZ" dirty="0" err="1" smtClean="0"/>
              <a:t>Švihov</a:t>
            </a:r>
            <a:endParaRPr lang="cs-CZ" dirty="0"/>
          </a:p>
        </p:txBody>
      </p:sp>
      <p:pic>
        <p:nvPicPr>
          <p:cNvPr id="4100" name="Picture 4" descr="Svihov_prikop.JPG (1600×1200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9592" y="1412776"/>
            <a:ext cx="6912768" cy="518457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Sušice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Výroba zápalek</a:t>
            </a:r>
            <a:endParaRPr lang="cs-CZ" dirty="0"/>
          </a:p>
        </p:txBody>
      </p:sp>
      <p:pic>
        <p:nvPicPr>
          <p:cNvPr id="19458" name="Picture 2" descr="C:\Documents and Settings\Ruda\Local Settings\Temporary Internet Files\Content.IE5\BOMQ7ZAI\MC900280354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19872" y="1700808"/>
            <a:ext cx="4634428" cy="470852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Černé jezero (Šumava)</a:t>
            </a:r>
            <a:endParaRPr lang="cs-CZ" dirty="0"/>
          </a:p>
        </p:txBody>
      </p:sp>
      <p:pic>
        <p:nvPicPr>
          <p:cNvPr id="20484" name="Picture 4" descr="C:\Documents and Settings\Ruda\Local Settings\Temporary Internet Files\Content.IE5\73XHDZZF\MP900181626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87624" y="1700808"/>
            <a:ext cx="6696744" cy="439764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KONÍČEK,</a:t>
            </a:r>
            <a:r>
              <a:rPr lang="cs-CZ" dirty="0" err="1" smtClean="0"/>
              <a:t>Ondřej.Http</a:t>
            </a:r>
            <a:r>
              <a:rPr lang="cs-CZ" dirty="0" smtClean="0"/>
              <a:t>://</a:t>
            </a:r>
            <a:r>
              <a:rPr lang="cs-CZ" dirty="0" err="1" smtClean="0"/>
              <a:t>cs.wikipedia.org</a:t>
            </a:r>
            <a:r>
              <a:rPr lang="cs-CZ" dirty="0" smtClean="0"/>
              <a:t>[online].</a:t>
            </a:r>
            <a:r>
              <a:rPr lang="cs-CZ" dirty="0">
                <a:hlinkClick r:id="rId2"/>
              </a:rPr>
              <a:t> 9. 8. 2007, </a:t>
            </a:r>
            <a:r>
              <a:rPr lang="cs-CZ" dirty="0" smtClean="0">
                <a:hlinkClick r:id="rId2"/>
              </a:rPr>
              <a:t>20:34</a:t>
            </a:r>
            <a:r>
              <a:rPr lang="cs-CZ" dirty="0" smtClean="0"/>
              <a:t>[cit.2012-02-15].File:</a:t>
            </a:r>
            <a:r>
              <a:rPr lang="cs-CZ" dirty="0"/>
              <a:t> </a:t>
            </a:r>
            <a:r>
              <a:rPr lang="cs-CZ" dirty="0" err="1"/>
              <a:t>Svihov</a:t>
            </a:r>
            <a:r>
              <a:rPr lang="cs-CZ" dirty="0"/>
              <a:t> </a:t>
            </a:r>
            <a:r>
              <a:rPr lang="cs-CZ" dirty="0" err="1" smtClean="0"/>
              <a:t>prikop.JPG.Dostupné</a:t>
            </a:r>
            <a:r>
              <a:rPr lang="cs-CZ" dirty="0" smtClean="0"/>
              <a:t> z WWW:</a:t>
            </a:r>
            <a:r>
              <a:rPr lang="cs-CZ" dirty="0" smtClean="0">
                <a:hlinkClick r:id="rId3"/>
              </a:rPr>
              <a:t> &lt;http://cs.wikipedia.org/wiki/Soubor:Svihov_prikop.JPG</a:t>
            </a:r>
            <a:r>
              <a:rPr lang="cs-CZ" dirty="0" smtClean="0"/>
              <a:t>&gt;.</a:t>
            </a:r>
          </a:p>
          <a:p>
            <a:r>
              <a:rPr lang="cs-CZ" dirty="0" smtClean="0"/>
              <a:t>www.office.</a:t>
            </a:r>
            <a:r>
              <a:rPr lang="cs-CZ" smtClean="0"/>
              <a:t>microsoft.com</a:t>
            </a:r>
            <a:endParaRPr lang="cs-CZ" dirty="0" smtClean="0"/>
          </a:p>
          <a:p>
            <a:endParaRPr lang="cs-CZ" dirty="0"/>
          </a:p>
          <a:p>
            <a:endParaRPr lang="cs-CZ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Lití písma">
  <a:themeElements>
    <a:clrScheme name="Lití písma">
      <a:dk1>
        <a:sysClr val="windowText" lastClr="000000"/>
      </a:dk1>
      <a:lt1>
        <a:sysClr val="window" lastClr="FFFFFF"/>
      </a:lt1>
      <a:dk2>
        <a:srgbClr val="676A55"/>
      </a:dk2>
      <a:lt2>
        <a:srgbClr val="EAEBDE"/>
      </a:lt2>
      <a:accent1>
        <a:srgbClr val="72A376"/>
      </a:accent1>
      <a:accent2>
        <a:srgbClr val="B0CCB0"/>
      </a:accent2>
      <a:accent3>
        <a:srgbClr val="A8CDD7"/>
      </a:accent3>
      <a:accent4>
        <a:srgbClr val="C0BEAF"/>
      </a:accent4>
      <a:accent5>
        <a:srgbClr val="CEC597"/>
      </a:accent5>
      <a:accent6>
        <a:srgbClr val="E8B7B7"/>
      </a:accent6>
      <a:hlink>
        <a:srgbClr val="DB5353"/>
      </a:hlink>
      <a:folHlink>
        <a:srgbClr val="903638"/>
      </a:folHlink>
    </a:clrScheme>
    <a:fontScheme name="Lití písma">
      <a:maj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Lití písma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80000"/>
              </a:schemeClr>
            </a:gs>
            <a:gs pos="62000">
              <a:schemeClr val="phClr">
                <a:tint val="30000"/>
                <a:satMod val="180000"/>
              </a:schemeClr>
            </a:gs>
            <a:gs pos="100000">
              <a:schemeClr val="phClr">
                <a:tint val="22000"/>
                <a:satMod val="18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58000"/>
                <a:satMod val="150000"/>
              </a:schemeClr>
            </a:gs>
            <a:gs pos="72000">
              <a:schemeClr val="phClr">
                <a:tint val="90000"/>
                <a:satMod val="135000"/>
              </a:schemeClr>
            </a:gs>
            <a:gs pos="100000">
              <a:schemeClr val="phClr">
                <a:tint val="8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80000"/>
            </a:schemeClr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000000"/>
            </a:lightRig>
          </a:scene3d>
          <a:sp3d prstMaterial="matte">
            <a:bevelT w="63500" h="6350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5000"/>
                <a:satMod val="400000"/>
              </a:schemeClr>
            </a:gs>
            <a:gs pos="20000">
              <a:schemeClr val="phClr">
                <a:tint val="80000"/>
                <a:satMod val="355000"/>
              </a:schemeClr>
            </a:gs>
            <a:gs pos="100000">
              <a:schemeClr val="phClr">
                <a:tint val="95000"/>
                <a:shade val="55000"/>
                <a:satMod val="355000"/>
              </a:schemeClr>
            </a:gs>
          </a:gsLst>
          <a:path path="circle">
            <a:fillToRect l="67500" t="35000" r="32500" b="65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0"/>
                <a:satMod val="120000"/>
              </a:schemeClr>
              <a:schemeClr val="phClr">
                <a:tint val="70000"/>
                <a:satMod val="250000"/>
              </a:schemeClr>
            </a:duotone>
          </a:blip>
          <a:tile tx="0" ty="0" sx="50000" sy="50000" flip="none" algn="t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Foundry</Template>
  <TotalTime>30</TotalTime>
  <Words>111</Words>
  <Application>Microsoft Office PowerPoint</Application>
  <PresentationFormat>Předvádění na obrazovce (4:3)</PresentationFormat>
  <Paragraphs>19</Paragraphs>
  <Slides>9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1" baseType="lpstr">
      <vt:lpstr>Lití písma</vt:lpstr>
      <vt:lpstr>Prezentace</vt:lpstr>
      <vt:lpstr>Prezentace aplikace PowerPoint</vt:lpstr>
      <vt:lpstr>Anotace</vt:lpstr>
      <vt:lpstr>Plzeňský kraj - Plzeň</vt:lpstr>
      <vt:lpstr>Plzeň</vt:lpstr>
      <vt:lpstr>Domažlice</vt:lpstr>
      <vt:lpstr>Hrad Švihov</vt:lpstr>
      <vt:lpstr>Sušice</vt:lpstr>
      <vt:lpstr>Černé jezero (Šumava)</vt:lpstr>
      <vt:lpstr>Citace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Rudolf Mlýnek</dc:creator>
  <cp:lastModifiedBy>H Koláčková</cp:lastModifiedBy>
  <cp:revision>24</cp:revision>
  <dcterms:created xsi:type="dcterms:W3CDTF">2012-05-09T17:47:23Z</dcterms:created>
  <dcterms:modified xsi:type="dcterms:W3CDTF">2013-02-14T07:43:00Z</dcterms:modified>
</cp:coreProperties>
</file>