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5D9139-5DEB-425F-BC9C-B332ADEBB4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A6DF483-D933-4F21-B89B-2670A4E2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zl.JPG" TargetMode="External"/><Relationship Id="rId2" Type="http://schemas.openxmlformats.org/officeDocument/2006/relationships/hyperlink" Target="http://upload.wikimedia.org/wikipedia/commons/9/94/Franz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heb_%C5%A0pal%C3%AD%C4%8Dek_2.jpg" TargetMode="External"/><Relationship Id="rId4" Type="http://schemas.openxmlformats.org/officeDocument/2006/relationships/hyperlink" Target="http://upload.wikimedia.org/wikipedia/commons/4/45/Cheb_%C5%A0pal%C3%AD%C4%8Dek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755576" y="404664"/>
          <a:ext cx="7920880" cy="5939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3706464" imgH="2779668" progId="PowerPoint.Show.12">
                  <p:embed/>
                </p:oleObj>
              </mc:Choice>
              <mc:Fallback>
                <p:oleObj name="Prezentace" r:id="rId3" imgW="3706464" imgH="277966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404664"/>
                        <a:ext cx="7920880" cy="593997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 obsahuje  základní přehled o místech Karlovarského kraje. Žáci jmenovaná místa vyhledávají v mapě. Je určena pro 4. i 5. ročník. Prezentace obsahuje i aktivity pro žáky, které lze řešit společně nebo za </a:t>
            </a:r>
            <a:r>
              <a:rPr lang="cs-CZ" smtClean="0"/>
              <a:t>domácí úkol.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5.ročníku při společném opakování učiva. Je možné využití i ve 4.ročníku.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Známá lázeňská oblast tzv. lázeňský trojúhelník</a:t>
            </a:r>
          </a:p>
          <a:p>
            <a:r>
              <a:rPr lang="cs-CZ" dirty="0" smtClean="0"/>
              <a:t>Těžba hnědého uhlí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Karlovarský kraj </a:t>
            </a:r>
            <a:r>
              <a:rPr lang="cs-CZ" dirty="0" smtClean="0"/>
              <a:t>- Karlovy Vary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2" name="Picture 4" descr="C:\Documents and Settings\Ruda\Local Settings\Temporary Internet Files\Content.IE5\GWQQMX6M\MP9004068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36912"/>
            <a:ext cx="5388743" cy="35910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Lázeňské město</a:t>
            </a:r>
          </a:p>
          <a:p>
            <a:r>
              <a:rPr lang="cs-CZ" dirty="0" smtClean="0"/>
              <a:t>Založeny Karlem IV.</a:t>
            </a:r>
          </a:p>
          <a:p>
            <a:r>
              <a:rPr lang="cs-CZ" dirty="0" smtClean="0"/>
              <a:t>Sklárny</a:t>
            </a:r>
          </a:p>
          <a:p>
            <a:r>
              <a:rPr lang="cs-CZ" dirty="0" smtClean="0"/>
              <a:t>Výroba porcelánu</a:t>
            </a:r>
          </a:p>
          <a:p>
            <a:r>
              <a:rPr lang="cs-CZ" dirty="0" smtClean="0"/>
              <a:t>Horké prameny ( Vřídlo )</a:t>
            </a:r>
          </a:p>
          <a:p>
            <a:r>
              <a:rPr lang="cs-CZ" dirty="0" smtClean="0"/>
              <a:t>Filmový festival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Karlovy Vary</a:t>
            </a:r>
            <a:endParaRPr lang="cs-CZ" b="1" dirty="0"/>
          </a:p>
        </p:txBody>
      </p:sp>
      <p:pic>
        <p:nvPicPr>
          <p:cNvPr id="3074" name="Picture 2" descr="C:\Documents and Settings\Ruda\Local Settings\Temporary Internet Files\Content.IE5\BOMQ7ZAI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60950" y="2995613"/>
            <a:ext cx="3673475" cy="34686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47248" cy="10527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Františkovy Lázně</a:t>
            </a:r>
            <a:endParaRPr lang="cs-CZ" b="1" dirty="0"/>
          </a:p>
        </p:txBody>
      </p:sp>
      <p:pic>
        <p:nvPicPr>
          <p:cNvPr id="4098" name="Picture 2" descr="Franzl.JPG (1536×204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052736"/>
            <a:ext cx="3888432" cy="5184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17682062" cy="4641379"/>
          </a:xfrm>
        </p:spPr>
        <p:txBody>
          <a:bodyPr/>
          <a:lstStyle/>
          <a:p>
            <a:r>
              <a:rPr lang="cs-CZ" dirty="0" smtClean="0"/>
              <a:t>Těžba hnědého uhlí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Sokolov</a:t>
            </a:r>
            <a:endParaRPr lang="cs-CZ" b="1" dirty="0"/>
          </a:p>
        </p:txBody>
      </p:sp>
      <p:pic>
        <p:nvPicPr>
          <p:cNvPr id="18434" name="Picture 2" descr="C:\Documents and Settings\Ruda\Local Settings\Temporary Internet Files\Content.IE5\GWQQMX6M\MC900216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060848"/>
            <a:ext cx="5688632" cy="4496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Cheb</a:t>
            </a:r>
            <a:r>
              <a:rPr lang="cs-CZ" dirty="0" smtClean="0"/>
              <a:t> - Špalíček</a:t>
            </a:r>
            <a:endParaRPr lang="cs-CZ" dirty="0"/>
          </a:p>
        </p:txBody>
      </p:sp>
      <p:pic>
        <p:nvPicPr>
          <p:cNvPr id="20482" name="Picture 2" descr="Cheb_Špalíček_2.jpg (2400×16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84784"/>
            <a:ext cx="7308812" cy="48725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Krušné Hory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Klínovec 1244 m.</a:t>
            </a:r>
            <a:endParaRPr lang="cs-CZ" dirty="0"/>
          </a:p>
        </p:txBody>
      </p:sp>
      <p:pic>
        <p:nvPicPr>
          <p:cNvPr id="21506" name="Picture 2" descr="C:\Documents and Settings\Ruda\Local Settings\Temporary Internet Files\Content.IE5\73XHDZZF\MP9004229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7473855" cy="49689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lázně tvoří tzv. </a:t>
            </a:r>
            <a:r>
              <a:rPr lang="cs-CZ" i="1" dirty="0" smtClean="0"/>
              <a:t>Lázeňský trojúhelník?</a:t>
            </a:r>
          </a:p>
          <a:p>
            <a:r>
              <a:rPr lang="cs-CZ" dirty="0" smtClean="0"/>
              <a:t>Znáš město, které má nejkratší název?</a:t>
            </a:r>
          </a:p>
          <a:p>
            <a:r>
              <a:rPr lang="cs-CZ" dirty="0" smtClean="0"/>
              <a:t>Jaké dárky z lázní si turisté vozí domů?</a:t>
            </a:r>
          </a:p>
          <a:p>
            <a:r>
              <a:rPr lang="cs-CZ" dirty="0" smtClean="0"/>
              <a:t>Zjistěte, jak se jmenuje porcelán, který se vyrábí v Karlových lázních</a:t>
            </a:r>
          </a:p>
          <a:p>
            <a:r>
              <a:rPr lang="cs-CZ" dirty="0" smtClean="0"/>
              <a:t>Zjistěte, které filmové hvězdy v minulosti navštívily Karlovarský filmový festival</a:t>
            </a:r>
          </a:p>
          <a:p>
            <a:r>
              <a:rPr lang="cs-CZ" dirty="0" smtClean="0"/>
              <a:t>Víte, jak se jmenuje hotel v Karlových Varech, kde se každoročně pořádají MISS ČR?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opakování: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GDELHEY.Http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2"/>
              </a:rPr>
              <a:t> </a:t>
            </a:r>
            <a:r>
              <a:rPr lang="cs-CZ" dirty="0">
                <a:hlinkClick r:id="rId2"/>
              </a:rPr>
              <a:t>26. 10. 2007, </a:t>
            </a:r>
            <a:r>
              <a:rPr lang="cs-CZ" dirty="0" smtClean="0">
                <a:hlinkClick r:id="rId2"/>
              </a:rPr>
              <a:t>21:38</a:t>
            </a:r>
            <a:r>
              <a:rPr lang="cs-CZ" dirty="0" smtClean="0"/>
              <a:t>[cit.2012-02-15].File:</a:t>
            </a:r>
            <a:r>
              <a:rPr lang="cs-CZ" dirty="0"/>
              <a:t> </a:t>
            </a:r>
            <a:r>
              <a:rPr lang="cs-CZ" dirty="0" err="1" smtClean="0"/>
              <a:t>Franzl.JPG.Dostupné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3"/>
              </a:rPr>
              <a:t> &lt;http://cs.wikipedia.org/wiki/Soubor:Franzl.JPG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KARELJ.Http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4"/>
              </a:rPr>
              <a:t> 30. 1. 2009, </a:t>
            </a:r>
            <a:r>
              <a:rPr lang="cs-CZ" dirty="0" smtClean="0">
                <a:hlinkClick r:id="rId4"/>
              </a:rPr>
              <a:t>19:44</a:t>
            </a:r>
            <a:r>
              <a:rPr lang="cs-CZ" dirty="0" smtClean="0"/>
              <a:t>[cit.2012-02-15].File:</a:t>
            </a:r>
            <a:r>
              <a:rPr lang="cs-CZ" dirty="0"/>
              <a:t> Cheb Špalíček </a:t>
            </a:r>
            <a:r>
              <a:rPr lang="cs-CZ" dirty="0" smtClean="0"/>
              <a:t>2.jpg.Dostupné z WWW:</a:t>
            </a:r>
            <a:r>
              <a:rPr lang="cs-CZ" dirty="0" smtClean="0">
                <a:hlinkClick r:id="rId5"/>
              </a:rPr>
              <a:t> &lt;http://cs.wikipedia.org/wiki/Soubor:Cheb_%C5%A0pal%C3%AD%C4%8Dek_2.jpg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42</TotalTime>
  <Words>226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Papír</vt:lpstr>
      <vt:lpstr>Prezentace</vt:lpstr>
      <vt:lpstr>Prezentace aplikace PowerPoint</vt:lpstr>
      <vt:lpstr>Anotace</vt:lpstr>
      <vt:lpstr>Karlovarský kraj - Karlovy Vary  </vt:lpstr>
      <vt:lpstr>Karlovy Vary</vt:lpstr>
      <vt:lpstr> Františkovy Lázně</vt:lpstr>
      <vt:lpstr>Sokolov</vt:lpstr>
      <vt:lpstr>Cheb - Špalíček</vt:lpstr>
      <vt:lpstr>Krušné Hory Klínovec 1244 m.</vt:lpstr>
      <vt:lpstr>Úkoly k opakování: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34</cp:revision>
  <dcterms:created xsi:type="dcterms:W3CDTF">2012-05-09T18:13:18Z</dcterms:created>
  <dcterms:modified xsi:type="dcterms:W3CDTF">2013-02-14T07:48:16Z</dcterms:modified>
</cp:coreProperties>
</file>