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13B39-602B-465E-986F-8356F8DB79A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5685-BA23-434B-BCFC-1925548013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13B39-602B-465E-986F-8356F8DB79A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5685-BA23-434B-BCFC-1925548013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13B39-602B-465E-986F-8356F8DB79A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5685-BA23-434B-BCFC-1925548013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13B39-602B-465E-986F-8356F8DB79A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5685-BA23-434B-BCFC-1925548013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13B39-602B-465E-986F-8356F8DB79A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5685-BA23-434B-BCFC-1925548013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13B39-602B-465E-986F-8356F8DB79A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5685-BA23-434B-BCFC-1925548013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13B39-602B-465E-986F-8356F8DB79A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5685-BA23-434B-BCFC-1925548013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13B39-602B-465E-986F-8356F8DB79A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5685-BA23-434B-BCFC-1925548013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13B39-602B-465E-986F-8356F8DB79A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5685-BA23-434B-BCFC-1925548013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13B39-602B-465E-986F-8356F8DB79A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5685-BA23-434B-BCFC-1925548013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13B39-602B-465E-986F-8356F8DB79A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C5685-BA23-434B-BCFC-1925548013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13B39-602B-465E-986F-8356F8DB79A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C5685-BA23-434B-BCFC-1925548013D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PowerPoint_Presentation1.ppt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3/35/Terezin_CZ_Memorial_Cemetery_01.JPG" TargetMode="External"/><Relationship Id="rId2" Type="http://schemas.openxmlformats.org/officeDocument/2006/relationships/hyperlink" Target="http://commons.wikimedia.org/wiki/User:Miaow_Miaow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Terezin_CZ_Memorial_Cemetery_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-528663" y="0"/>
          <a:ext cx="9344051" cy="700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Prezentace" r:id="rId3" imgW="4081420" imgH="3060370" progId="PowerPoint.Show.12">
                  <p:embed/>
                </p:oleObj>
              </mc:Choice>
              <mc:Fallback>
                <p:oleObj name="Prezentace" r:id="rId3" imgW="4081420" imgH="3060370" progId="PowerPoint.Show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528663" y="0"/>
                        <a:ext cx="9344051" cy="7007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obsahuje prezentaci pro výuku Ústeckého kraje. Nabízí přehled nejznámějších míst tohoto regionu. Je možné využít ve 4. a 5. ročníku.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Pilotáž: Prezentace byla pilotována v 5. ročníku jako součást výkladu. Upozornila na daná místa, žáci </a:t>
            </a:r>
            <a:r>
              <a:rPr lang="cs-CZ" dirty="0" smtClean="0"/>
              <a:t>používali </a:t>
            </a:r>
            <a:r>
              <a:rPr lang="cs-CZ" dirty="0" smtClean="0"/>
              <a:t>mapu ČR.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Ústecký kraj </a:t>
            </a:r>
            <a:r>
              <a:rPr lang="cs-CZ" dirty="0" smtClean="0"/>
              <a:t>– Ústí nad Labem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Protéká jím nejdelší řeka Labe</a:t>
            </a:r>
          </a:p>
          <a:p>
            <a:r>
              <a:rPr lang="cs-CZ" dirty="0" smtClean="0"/>
              <a:t>Špatné životní prostředí</a:t>
            </a:r>
            <a:endParaRPr lang="cs-CZ" dirty="0"/>
          </a:p>
        </p:txBody>
      </p:sp>
      <p:pic>
        <p:nvPicPr>
          <p:cNvPr id="2050" name="Picture 2" descr="C:\Documents and Settings\Ruda\Local Settings\Temporary Internet Files\Content.IE5\GWQQMX6M\MP90043735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780928"/>
            <a:ext cx="5616624" cy="37444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-1620886"/>
            <a:ext cx="6048672" cy="4833862"/>
          </a:xfrm>
        </p:spPr>
        <p:txBody>
          <a:bodyPr>
            <a:normAutofit/>
          </a:bodyPr>
          <a:lstStyle/>
          <a:p>
            <a:r>
              <a:rPr lang="cs-CZ" b="1" dirty="0" smtClean="0"/>
              <a:t>NP  České Švýcarsko</a:t>
            </a:r>
            <a:endParaRPr lang="cs-CZ" b="1" dirty="0"/>
          </a:p>
        </p:txBody>
      </p:sp>
      <p:pic>
        <p:nvPicPr>
          <p:cNvPr id="4098" name="Picture 2" descr="C:\Documents and Settings\Ruda\Local Settings\Temporary Internet Files\Content.IE5\73XHDZZF\MP90043131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268760"/>
            <a:ext cx="3600400" cy="53979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Děčín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Přístav na Labi</a:t>
            </a:r>
            <a:endParaRPr lang="cs-CZ" dirty="0"/>
          </a:p>
        </p:txBody>
      </p:sp>
      <p:pic>
        <p:nvPicPr>
          <p:cNvPr id="5122" name="Picture 2" descr="C:\Documents and Settings\Ruda\Local Settings\Temporary Internet Files\Content.IE5\73XHDZZF\MP900180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204864"/>
            <a:ext cx="6624736" cy="43503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Terezín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Pevnost sloužící za 2 sv. války jako koncentrační tábor</a:t>
            </a:r>
            <a:endParaRPr lang="cs-CZ" dirty="0"/>
          </a:p>
        </p:txBody>
      </p:sp>
      <p:pic>
        <p:nvPicPr>
          <p:cNvPr id="6146" name="Picture 2" descr="Terezin_CZ_Memorial_Cemetery_01.JPG (1984×148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645532"/>
            <a:ext cx="5616624" cy="421246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b="1" dirty="0" smtClean="0"/>
              <a:t>Litoměřice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Výstava Zahrada Čech</a:t>
            </a:r>
            <a:endParaRPr lang="cs-CZ" dirty="0"/>
          </a:p>
        </p:txBody>
      </p:sp>
      <p:pic>
        <p:nvPicPr>
          <p:cNvPr id="20482" name="Picture 2" descr="C:\Documents and Settings\Ruda\Local Settings\Temporary Internet Files\Content.IE5\GWQQMX6M\MP9001442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711896"/>
            <a:ext cx="4248472" cy="2905448"/>
          </a:xfrm>
          <a:prstGeom prst="rect">
            <a:avLst/>
          </a:prstGeom>
          <a:noFill/>
        </p:spPr>
      </p:pic>
      <p:pic>
        <p:nvPicPr>
          <p:cNvPr id="20484" name="Picture 4" descr="C:\Documents and Settings\Ruda\Local Settings\Temporary Internet Files\Content.IE5\73XHDZZF\MP90017807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711896"/>
            <a:ext cx="3801616" cy="2905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Říp</a:t>
            </a:r>
            <a:endParaRPr lang="cs-CZ" b="1" dirty="0"/>
          </a:p>
        </p:txBody>
      </p:sp>
      <p:pic>
        <p:nvPicPr>
          <p:cNvPr id="21506" name="Picture 2" descr="Rip_vychod_Karel_Liebscher.jpg (2221×1644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96752"/>
            <a:ext cx="7416824" cy="5489987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Památná hora</a:t>
            </a:r>
          </a:p>
          <a:p>
            <a:r>
              <a:rPr lang="cs-CZ" dirty="0" smtClean="0"/>
              <a:t>Pověst o Praotci Čechovi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Most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Těžba hnědého uhlí</a:t>
            </a:r>
            <a:endParaRPr lang="cs-CZ" dirty="0"/>
          </a:p>
        </p:txBody>
      </p:sp>
      <p:pic>
        <p:nvPicPr>
          <p:cNvPr id="23554" name="Picture 2" descr="C:\Documents and Settings\Ruda\Local Settings\Temporary Internet Files\Content.IE5\GWQQMX6M\MP9004068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304956"/>
            <a:ext cx="3456384" cy="51832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Žatec , Louny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Pěstování chmele</a:t>
            </a:r>
            <a:endParaRPr lang="cs-CZ" dirty="0"/>
          </a:p>
        </p:txBody>
      </p:sp>
      <p:pic>
        <p:nvPicPr>
          <p:cNvPr id="24578" name="Picture 2" descr="C:\Documents and Settings\Ruda\Local Settings\Temporary Internet Files\Content.IE5\BOMQ7ZAI\MC90033131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772816"/>
            <a:ext cx="5472608" cy="4371383"/>
          </a:xfrm>
          <a:prstGeom prst="rect">
            <a:avLst/>
          </a:prstGeom>
          <a:noFill/>
        </p:spPr>
      </p:pic>
      <p:pic>
        <p:nvPicPr>
          <p:cNvPr id="24580" name="Picture 4" descr="C:\Documents and Settings\Ruda\Local Settings\Temporary Internet Files\Content.IE5\W7FC4ADW\MC90023334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564904"/>
            <a:ext cx="2260600" cy="19208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r>
              <a:rPr lang="cs-CZ" cap="all" dirty="0">
                <a:hlinkClick r:id="rId2" tooltip="User:Miaow Miaow"/>
              </a:rPr>
              <a:t>User:</a:t>
            </a:r>
            <a:r>
              <a:rPr lang="cs-CZ" cap="all" dirty="0" err="1">
                <a:hlinkClick r:id="rId2" tooltip="User:Miaow Miaow"/>
              </a:rPr>
              <a:t>Miaow</a:t>
            </a:r>
            <a:r>
              <a:rPr lang="cs-CZ" cap="all" dirty="0">
                <a:hlinkClick r:id="rId2" tooltip="User:Miaow Miaow"/>
              </a:rPr>
              <a:t> </a:t>
            </a:r>
            <a:r>
              <a:rPr lang="cs-CZ" cap="all" dirty="0" err="1" smtClean="0">
                <a:hlinkClick r:id="rId2" tooltip="User:Miaow Miaow"/>
              </a:rPr>
              <a:t>Miaow</a:t>
            </a:r>
            <a:r>
              <a:rPr lang="cs-CZ" cap="all" dirty="0" err="1" smtClean="0"/>
              <a:t>.H</a:t>
            </a:r>
            <a:r>
              <a:rPr lang="cs-CZ" dirty="0" err="1" smtClean="0"/>
              <a:t>ttp</a:t>
            </a:r>
            <a:r>
              <a:rPr lang="cs-CZ" dirty="0" smtClean="0"/>
              <a:t>://</a:t>
            </a:r>
            <a:r>
              <a:rPr lang="cs-CZ" dirty="0" err="1" smtClean="0"/>
              <a:t>cs.wikipedia.org</a:t>
            </a:r>
            <a:r>
              <a:rPr lang="cs-CZ" dirty="0" smtClean="0"/>
              <a:t>[online].</a:t>
            </a:r>
            <a:r>
              <a:rPr lang="cs-CZ" dirty="0">
                <a:hlinkClick r:id="rId3"/>
              </a:rPr>
              <a:t> 23. 12. 2006, </a:t>
            </a:r>
            <a:r>
              <a:rPr lang="cs-CZ" dirty="0" smtClean="0">
                <a:hlinkClick r:id="rId3"/>
              </a:rPr>
              <a:t>20:49</a:t>
            </a:r>
            <a:r>
              <a:rPr lang="cs-CZ" dirty="0" smtClean="0"/>
              <a:t>[cit.2012-02-20].File: </a:t>
            </a:r>
            <a:r>
              <a:rPr lang="cs-CZ" dirty="0"/>
              <a:t>Terezin CZ </a:t>
            </a:r>
            <a:r>
              <a:rPr lang="cs-CZ" dirty="0" err="1"/>
              <a:t>Memorial</a:t>
            </a:r>
            <a:r>
              <a:rPr lang="cs-CZ" dirty="0"/>
              <a:t> </a:t>
            </a:r>
            <a:r>
              <a:rPr lang="cs-CZ" dirty="0" err="1"/>
              <a:t>Cemetery</a:t>
            </a:r>
            <a:r>
              <a:rPr lang="cs-CZ" dirty="0"/>
              <a:t> </a:t>
            </a:r>
            <a:r>
              <a:rPr lang="cs-CZ" dirty="0" smtClean="0"/>
              <a:t>01.JPG.Dostupné z WWW:</a:t>
            </a:r>
            <a:r>
              <a:rPr lang="cs-CZ" dirty="0" smtClean="0">
                <a:hlinkClick r:id="rId4"/>
              </a:rPr>
              <a:t> &lt;http://cs.wikipedia.org/wiki/Soubor:Terezin_CZ_Memorial_Cemetery_01.JPG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endParaRPr lang="cs-CZ" dirty="0"/>
          </a:p>
          <a:p>
            <a:endParaRPr lang="cs-CZ" cap="al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54</TotalTime>
  <Words>132</Words>
  <Application>Microsoft Office PowerPoint</Application>
  <PresentationFormat>Předvádění na obrazovce (4:3)</PresentationFormat>
  <Paragraphs>24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sady Office</vt:lpstr>
      <vt:lpstr>Prezentace</vt:lpstr>
      <vt:lpstr>Prezentace aplikace PowerPoint</vt:lpstr>
      <vt:lpstr>Anotace</vt:lpstr>
      <vt:lpstr>Ústecký kraj – Ústí nad Labem</vt:lpstr>
      <vt:lpstr>NP  České Švýcarsko</vt:lpstr>
      <vt:lpstr>Děčín </vt:lpstr>
      <vt:lpstr>Terezín</vt:lpstr>
      <vt:lpstr>Litoměřice</vt:lpstr>
      <vt:lpstr>Říp</vt:lpstr>
      <vt:lpstr>Most</vt:lpstr>
      <vt:lpstr>Žatec , Louny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Rudolf Mlýnek</dc:creator>
  <cp:lastModifiedBy>H Koláčková</cp:lastModifiedBy>
  <cp:revision>38</cp:revision>
  <dcterms:created xsi:type="dcterms:W3CDTF">2012-05-09T18:42:12Z</dcterms:created>
  <dcterms:modified xsi:type="dcterms:W3CDTF">2013-02-14T09:54:11Z</dcterms:modified>
</cp:coreProperties>
</file>