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80255-1D38-4174-8B92-01673DE1C455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7A099-2186-4FF9-B1D5-396AB89104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d/Je%C5%A1t%C4%9Bd,_vys%C3%ADla%C4%8D_(02).jpg" TargetMode="External"/><Relationship Id="rId2" Type="http://schemas.openxmlformats.org/officeDocument/2006/relationships/hyperlink" Target="http://cs.wikipedia.org/wiki/User:%C5%A0J%C5%A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Je%C5%A1t%C4%9Bd,_vys%C3%ADla%C4%8D_(02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539552" y="332656"/>
          <a:ext cx="8280920" cy="62099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3697126" imgH="2772111" progId="PowerPoint.Show.12">
                  <p:embed/>
                </p:oleObj>
              </mc:Choice>
              <mc:Fallback>
                <p:oleObj name="Prezentace" r:id="rId3" imgW="3697126" imgH="2772111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332656"/>
                        <a:ext cx="8280920" cy="62099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obsahuje základní informace o Libereckém kraji. Prezentaci je možné využít ve 4. a 5. ročníku. Žáci používají mapu.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Pilotáž: Prezentace byla pilotována v 5. ročníku jako součást výkladu. Během práce děti pracovaly s mapou a výklad doplňovaly o své poznatky </a:t>
            </a:r>
            <a:r>
              <a:rPr lang="cs-CZ" smtClean="0"/>
              <a:t>a fotografie.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Liberecký kraj </a:t>
            </a:r>
            <a:r>
              <a:rPr lang="cs-CZ" dirty="0" smtClean="0"/>
              <a:t>-</a:t>
            </a:r>
            <a:br>
              <a:rPr lang="cs-CZ" dirty="0" smtClean="0"/>
            </a:br>
            <a:r>
              <a:rPr lang="cs-CZ" dirty="0" smtClean="0"/>
              <a:t>krajské město Liberec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Dominantou města – hora Ještěd s televizním vysílačem</a:t>
            </a:r>
            <a:endParaRPr lang="cs-CZ" dirty="0"/>
          </a:p>
        </p:txBody>
      </p:sp>
      <p:pic>
        <p:nvPicPr>
          <p:cNvPr id="2052" name="Picture 4" descr="Ještěd,_vysílač_(02).jpg (1536×2048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208245"/>
            <a:ext cx="3312368" cy="44164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Jizerské hory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7045" y="3602882"/>
            <a:ext cx="3036253" cy="2102846"/>
          </a:xfrm>
        </p:spPr>
        <p:txBody>
          <a:bodyPr/>
          <a:lstStyle/>
          <a:p>
            <a:r>
              <a:rPr lang="cs-CZ" dirty="0" smtClean="0"/>
              <a:t>Sportovní areály </a:t>
            </a:r>
            <a:endParaRPr lang="cs-CZ" dirty="0"/>
          </a:p>
        </p:txBody>
      </p:sp>
      <p:pic>
        <p:nvPicPr>
          <p:cNvPr id="16386" name="Picture 2" descr="C:\Documents and Settings\Ruda\Local Settings\Temporary Internet Files\Content.IE5\W7FC4ADW\MP9004230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6624736" cy="49685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Krkonoše – Sněžka 1602m.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Harrachov- středisko zimních sportů</a:t>
            </a:r>
            <a:endParaRPr lang="cs-CZ" dirty="0"/>
          </a:p>
        </p:txBody>
      </p:sp>
      <p:pic>
        <p:nvPicPr>
          <p:cNvPr id="17410" name="Picture 2" descr="C:\Documents and Settings\Ruda\Local Settings\Temporary Internet Files\Content.IE5\BOMQ7ZAI\MC9001989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348880"/>
            <a:ext cx="3094396" cy="3312368"/>
          </a:xfrm>
          <a:prstGeom prst="rect">
            <a:avLst/>
          </a:prstGeom>
          <a:noFill/>
        </p:spPr>
      </p:pic>
      <p:pic>
        <p:nvPicPr>
          <p:cNvPr id="17411" name="Picture 3" descr="C:\Documents and Settings\Ruda\Local Settings\Temporary Internet Files\Content.IE5\73XHDZZF\MC9001917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316162"/>
            <a:ext cx="4672013" cy="45418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Jablonec nad Nisou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bižuterie</a:t>
            </a:r>
            <a:endParaRPr lang="cs-CZ" dirty="0"/>
          </a:p>
        </p:txBody>
      </p:sp>
      <p:pic>
        <p:nvPicPr>
          <p:cNvPr id="18434" name="Picture 2" descr="C:\Documents and Settings\Ruda\Local Settings\Temporary Internet Files\Content.IE5\W7FC4ADW\MP9004383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420888"/>
            <a:ext cx="5608712" cy="42093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Máchovo jezero</a:t>
            </a:r>
            <a:endParaRPr lang="cs-CZ" b="1" dirty="0"/>
          </a:p>
        </p:txBody>
      </p:sp>
      <p:pic>
        <p:nvPicPr>
          <p:cNvPr id="19462" name="Picture 6" descr="C:\Documents and Settings\Ruda\Local Settings\Temporary Internet Files\Content.IE5\W7FC4ADW\MP9002892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412776"/>
            <a:ext cx="6192688" cy="509875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Český ráj</a:t>
            </a:r>
            <a:endParaRPr lang="cs-CZ" b="1" dirty="0"/>
          </a:p>
        </p:txBody>
      </p:sp>
      <p:pic>
        <p:nvPicPr>
          <p:cNvPr id="20484" name="Picture 4" descr="C:\Documents and Settings\Ruda\Local Settings\Temporary Internet Files\Content.IE5\GWQQMX6M\MP9004071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556792"/>
            <a:ext cx="7347687" cy="48965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hlinkClick r:id="rId2" tooltip="cs:User:ŠJů"/>
              </a:rPr>
              <a:t>Šjů</a:t>
            </a:r>
            <a:r>
              <a:rPr lang="cs-CZ" dirty="0" err="1" smtClean="0"/>
              <a:t>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3"/>
              </a:rPr>
              <a:t> </a:t>
            </a:r>
            <a:r>
              <a:rPr lang="cs-CZ" dirty="0">
                <a:hlinkClick r:id="rId3"/>
              </a:rPr>
              <a:t>23:46, 6 June </a:t>
            </a:r>
            <a:r>
              <a:rPr lang="cs-CZ" dirty="0" smtClean="0">
                <a:hlinkClick r:id="rId3"/>
              </a:rPr>
              <a:t>2008</a:t>
            </a:r>
            <a:r>
              <a:rPr lang="cs-CZ" dirty="0" smtClean="0"/>
              <a:t>[cit.2010-01-16].File:</a:t>
            </a:r>
            <a:r>
              <a:rPr lang="cs-CZ" dirty="0"/>
              <a:t> Ještěd, vysílač (02).</a:t>
            </a:r>
            <a:r>
              <a:rPr lang="cs-CZ" dirty="0" err="1" smtClean="0"/>
              <a:t>jpg.Dostupné</a:t>
            </a:r>
            <a:r>
              <a:rPr lang="cs-CZ" dirty="0" smtClean="0"/>
              <a:t> z WWW:</a:t>
            </a:r>
            <a:r>
              <a:rPr lang="cs-CZ" dirty="0" smtClean="0">
                <a:hlinkClick r:id="rId4"/>
              </a:rPr>
              <a:t> &lt;http://commons.wikimedia.org/wiki/File:Je%C5%A1t%C4%9Bd,_vys%C3%ADla%C4%8D_(02).jpg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121</Words>
  <Application>Microsoft Office PowerPoint</Application>
  <PresentationFormat>Předvádění na obrazovce (4:3)</PresentationFormat>
  <Paragraphs>18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Prezentace</vt:lpstr>
      <vt:lpstr>Prezentace aplikace PowerPoint</vt:lpstr>
      <vt:lpstr>Anotace</vt:lpstr>
      <vt:lpstr>Liberecký kraj - krajské město Liberec</vt:lpstr>
      <vt:lpstr>Jizerské hory</vt:lpstr>
      <vt:lpstr>Krkonoše – Sněžka 1602m.</vt:lpstr>
      <vt:lpstr>Jablonec nad Nisou</vt:lpstr>
      <vt:lpstr>Máchovo jezero</vt:lpstr>
      <vt:lpstr>Český ráj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21</cp:revision>
  <dcterms:created xsi:type="dcterms:W3CDTF">2012-05-13T16:50:29Z</dcterms:created>
  <dcterms:modified xsi:type="dcterms:W3CDTF">2013-02-14T09:57:09Z</dcterms:modified>
</cp:coreProperties>
</file>