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6E1E0-F79C-4DB2-9015-FAD90A0E3D44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4B5850-CE5E-4581-AE96-37AABD8C60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01557534"/>
              </p:ext>
            </p:extLst>
          </p:nvPr>
        </p:nvGraphicFramePr>
        <p:xfrm>
          <a:off x="538555" y="188640"/>
          <a:ext cx="8209909" cy="64533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Prezentace" r:id="rId4" imgW="4081420" imgH="3060370" progId="PowerPoint.Show.12">
                  <p:embed/>
                </p:oleObj>
              </mc:Choice>
              <mc:Fallback>
                <p:oleObj name="Prezentace" r:id="rId4" imgW="4081420" imgH="3060370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8555" y="188640"/>
                        <a:ext cx="8209909" cy="6453336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obsahuje základní informace o Moravskoslezském kraji a je určena pro 4. a 5. ročník.Součástí jsou i tvořivé úkoly pro žáky. Děti pracují s mapou.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5.ročníku jako doplněk výuky. Žáci tvořivě doplňují informace z vlastní zkušeností.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Moravskoslezský kraj-</a:t>
            </a:r>
            <a:br>
              <a:rPr lang="cs-CZ" dirty="0" smtClean="0"/>
            </a:br>
            <a:r>
              <a:rPr lang="cs-CZ" b="1" dirty="0" smtClean="0"/>
              <a:t>Ostrava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Středisko průmyslu na Moravě</a:t>
            </a:r>
          </a:p>
          <a:p>
            <a:r>
              <a:rPr lang="cs-CZ" dirty="0" smtClean="0"/>
              <a:t>Těžba černého uhlí, hutní závody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W7FC4ADW\MC9002525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140968"/>
            <a:ext cx="3817679" cy="3181400"/>
          </a:xfrm>
          <a:prstGeom prst="rect">
            <a:avLst/>
          </a:prstGeom>
          <a:noFill/>
        </p:spPr>
      </p:pic>
      <p:pic>
        <p:nvPicPr>
          <p:cNvPr id="2052" name="Picture 4" descr="C:\Documents and Settings\Ruda\Local Settings\Temporary Internet Files\Content.IE5\GWQQMX6M\MC9003074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933056"/>
            <a:ext cx="2585343" cy="22243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Hrubý a Nízký </a:t>
            </a:r>
            <a:r>
              <a:rPr lang="cs-CZ" b="1" dirty="0"/>
              <a:t>J</a:t>
            </a:r>
            <a:r>
              <a:rPr lang="cs-CZ" b="1" dirty="0" smtClean="0"/>
              <a:t>eseník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hora Praděd – 1491 m.</a:t>
            </a:r>
            <a:endParaRPr lang="cs-CZ" dirty="0"/>
          </a:p>
        </p:txBody>
      </p:sp>
      <p:pic>
        <p:nvPicPr>
          <p:cNvPr id="14340" name="Picture 4" descr="C:\Documents and Settings\Ruda\Local Settings\Temporary Internet Files\Content.IE5\495NU8VN\MP9004229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2348880"/>
            <a:ext cx="3672408" cy="41764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Kopřivnice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aut Tatra, muzeum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W7FC4ADW\MC9003209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3140968"/>
            <a:ext cx="3536653" cy="2742836"/>
          </a:xfrm>
          <a:prstGeom prst="rect">
            <a:avLst/>
          </a:prstGeom>
          <a:noFill/>
        </p:spPr>
      </p:pic>
      <p:pic>
        <p:nvPicPr>
          <p:cNvPr id="3081" name="Picture 9" descr="C:\Documents and Settings\Ruda\Local Settings\Temporary Internet Files\Content.IE5\73XHDZZF\MC9000567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0600" y="2132856"/>
            <a:ext cx="3916254" cy="298048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Štramberk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Výroba perníkových uší - památka na Mongolské nájezdníky</a:t>
            </a:r>
          </a:p>
          <a:p>
            <a:r>
              <a:rPr lang="cs-CZ" dirty="0" smtClean="0"/>
              <a:t>Naleziště pravěkého člověka „Šipka“</a:t>
            </a:r>
            <a:endParaRPr lang="cs-CZ" dirty="0"/>
          </a:p>
        </p:txBody>
      </p:sp>
      <p:pic>
        <p:nvPicPr>
          <p:cNvPr id="15363" name="Picture 3" descr="C:\Documents and Settings\Ruda\Local Settings\Temporary Internet Files\Content.IE5\2DGBQCYF\MM91000111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140968"/>
            <a:ext cx="2552303" cy="33914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Opava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Centrum Slezska</a:t>
            </a:r>
          </a:p>
          <a:p>
            <a:r>
              <a:rPr lang="cs-CZ" dirty="0" smtClean="0"/>
              <a:t>Slezská univerzita</a:t>
            </a:r>
            <a:endParaRPr lang="cs-CZ" dirty="0"/>
          </a:p>
        </p:txBody>
      </p:sp>
      <p:pic>
        <p:nvPicPr>
          <p:cNvPr id="4100" name="Picture 4" descr="C:\Documents and Settings\Ruda\Local Settings\Temporary Internet Files\Content.IE5\73XHDZZF\MP90043943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924944"/>
            <a:ext cx="4824536" cy="362558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Třinec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Velké železárny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W7FC4ADW\MP9004339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204864"/>
            <a:ext cx="6408712" cy="44963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Moravskoslezské Beskydy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Nejvyšší hora Lysá Hora</a:t>
            </a:r>
            <a:endParaRPr lang="cs-CZ" dirty="0"/>
          </a:p>
        </p:txBody>
      </p:sp>
      <p:pic>
        <p:nvPicPr>
          <p:cNvPr id="6148" name="Picture 4" descr="C:\Documents and Settings\Ruda\Local Settings\Temporary Internet Files\Content.IE5\BOMQ7ZAI\MP9001637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564904"/>
            <a:ext cx="5976664" cy="39047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Jak se říká Ostravě?</a:t>
            </a:r>
          </a:p>
          <a:p>
            <a:r>
              <a:rPr lang="cs-CZ" dirty="0" smtClean="0"/>
              <a:t>Jaký název nese univerzita v Opavě?</a:t>
            </a:r>
          </a:p>
          <a:p>
            <a:r>
              <a:rPr lang="cs-CZ" dirty="0" smtClean="0"/>
              <a:t>Poblíž Opavy se nachází město, kde se vyrábí varhany. Zjistěte jméno tohoto města.</a:t>
            </a:r>
          </a:p>
          <a:p>
            <a:r>
              <a:rPr lang="cs-CZ" dirty="0" smtClean="0"/>
              <a:t>V Moravskoslezských Beskydech se nachází známý sportovní areál, kde se v zimě staví ledové sochy. Zjistěte název.</a:t>
            </a:r>
          </a:p>
          <a:p>
            <a:r>
              <a:rPr lang="cs-CZ" dirty="0" smtClean="0"/>
              <a:t>Poblíž Lysé Hory se nachází velká vodní nádrž.Jak se jmenuje a jaká postava je s tímto místem spojena?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180</Words>
  <Application>Microsoft Office PowerPoint</Application>
  <PresentationFormat>Předvádění na obrazovce (4:3)</PresentationFormat>
  <Paragraphs>29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Prezentace</vt:lpstr>
      <vt:lpstr>Prezentace aplikace PowerPoint</vt:lpstr>
      <vt:lpstr>Anotace</vt:lpstr>
      <vt:lpstr>Moravskoslezský kraj- Ostrava</vt:lpstr>
      <vt:lpstr>Hrubý a Nízký Jeseník</vt:lpstr>
      <vt:lpstr>Kopřivnice</vt:lpstr>
      <vt:lpstr>Štramberk</vt:lpstr>
      <vt:lpstr>Opava</vt:lpstr>
      <vt:lpstr>Třinec</vt:lpstr>
      <vt:lpstr>Moravskoslezské Beskydy</vt:lpstr>
      <vt:lpstr>Otázky a 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18</cp:revision>
  <dcterms:created xsi:type="dcterms:W3CDTF">2012-05-13T18:02:01Z</dcterms:created>
  <dcterms:modified xsi:type="dcterms:W3CDTF">2013-02-14T10:11:41Z</dcterms:modified>
</cp:coreProperties>
</file>