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60" r:id="rId5"/>
    <p:sldId id="261" r:id="rId6"/>
    <p:sldId id="262" r:id="rId7"/>
    <p:sldId id="263" r:id="rId8"/>
    <p:sldId id="259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1" d="100"/>
          <a:sy n="91" d="100"/>
        </p:scale>
        <p:origin x="-133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1E2DF92-FB79-4AA6-A1F4-29CB3B0A399E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9E9147-1C89-4D1F-980A-054C7B3AF9B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97305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9E9147-1C89-4D1F-980A-054C7B3AF9BB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5F40FF-7012-4EC2-847F-47BC3C0A01A7}" type="datetimeFigureOut">
              <a:rPr lang="cs-CZ" smtClean="0"/>
              <a:pPr/>
              <a:t>14.2.2013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BB9F36F-FBE1-4A8B-AE14-5BE8B0907B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PowerPoint_Presentation1.ppt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ihlava_hradby_k_brane_DSCN5055.JPG" TargetMode="External"/><Relationship Id="rId2" Type="http://schemas.openxmlformats.org/officeDocument/2006/relationships/hyperlink" Target="http://upload.wikimedia.org/wikipedia/commons/5/59/Jihlava_hradby_k_brane_DSCN5055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Tel%C4%8D,_n%C3%A1m%C4%9Bst%C3%AD_Zachari%C3%A1%C5%A1e_z_Hradce_01.jpg" TargetMode="External"/><Relationship Id="rId4" Type="http://schemas.openxmlformats.org/officeDocument/2006/relationships/hyperlink" Target="http://upload.wikimedia.org/wikipedia/commons/0/02/Tel%C4%8D,_n%C3%A1m%C4%9Bst%C3%AD_Zachari%C3%A1%C5%A1e_z_Hradce_0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45820732"/>
              </p:ext>
            </p:extLst>
          </p:nvPr>
        </p:nvGraphicFramePr>
        <p:xfrm>
          <a:off x="346511" y="260648"/>
          <a:ext cx="8473961" cy="64087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Prezentace" r:id="rId4" imgW="4073519" imgH="3054252" progId="PowerPoint.Show.12">
                  <p:embed/>
                </p:oleObj>
              </mc:Choice>
              <mc:Fallback>
                <p:oleObj name="Prezentace" r:id="rId4" imgW="4073519" imgH="3054252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46511" y="260648"/>
                        <a:ext cx="8473961" cy="6408712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</p:spPr>
                  </p:pic>
                </p:oleObj>
              </mc:Fallback>
            </mc:AlternateContent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 4.a 5. tříd jako součást výuky o kraji Vysočina. Nabízí přehled nejzajímavějších míst a úkoly k dalším aktivitám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Pilotáž: Prezentace byla pilotována v 5.ročníku v rámci opakování hodiny a motivovala děti k dalším aktivitám a tvořivosti.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 Vysočina - </a:t>
            </a:r>
            <a:r>
              <a:rPr lang="cs-CZ" b="1" dirty="0" smtClean="0"/>
              <a:t>Jihlava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Historické město, dříve těžba stříbra</a:t>
            </a:r>
            <a:endParaRPr lang="cs-CZ" dirty="0"/>
          </a:p>
        </p:txBody>
      </p:sp>
      <p:pic>
        <p:nvPicPr>
          <p:cNvPr id="2050" name="Picture 2" descr="Jihlava_hradby_k_brane_DSCN5055.JPG (768×102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2276872"/>
            <a:ext cx="4752528" cy="436510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b="1" dirty="0" smtClean="0"/>
              <a:t>Telč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/>
          <a:lstStyle/>
          <a:p>
            <a:r>
              <a:rPr lang="cs-CZ" dirty="0" smtClean="0"/>
              <a:t>Historické jádro a zámek jsou zapsány na seznam kulturních památek UNESCO</a:t>
            </a:r>
            <a:endParaRPr lang="cs-CZ" dirty="0"/>
          </a:p>
        </p:txBody>
      </p:sp>
      <p:pic>
        <p:nvPicPr>
          <p:cNvPr id="16386" name="Picture 2" descr="Telč,_náměstí_Zachariáše_z_Hradce_01.jpg (3072×2304)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2204864"/>
            <a:ext cx="6336704" cy="40504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Dukovany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4525963"/>
          </a:xfrm>
        </p:spPr>
        <p:txBody>
          <a:bodyPr/>
          <a:lstStyle/>
          <a:p>
            <a:r>
              <a:rPr lang="cs-CZ" dirty="0" smtClean="0"/>
              <a:t>Atomová elektrárna</a:t>
            </a:r>
            <a:endParaRPr lang="cs-CZ" dirty="0"/>
          </a:p>
        </p:txBody>
      </p:sp>
      <p:pic>
        <p:nvPicPr>
          <p:cNvPr id="19459" name="Picture 3" descr="C:\Documents and Settings\Ruda\Local Settings\Temporary Internet Files\Content.IE5\73XHDZZF\MC9002979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2924944"/>
            <a:ext cx="7632848" cy="330251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Českomoravská vysočina</a:t>
            </a:r>
            <a:endParaRPr lang="cs-CZ" b="1" dirty="0"/>
          </a:p>
        </p:txBody>
      </p:sp>
      <p:pic>
        <p:nvPicPr>
          <p:cNvPr id="20482" name="Picture 2" descr="C:\Documents and Settings\Ruda\Local Settings\Temporary Internet Files\Content.IE5\GWQQMX6M\MC900149543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619672" y="2996952"/>
            <a:ext cx="1866900" cy="2355850"/>
          </a:xfrm>
          <a:prstGeom prst="rect">
            <a:avLst/>
          </a:prstGeom>
          <a:noFill/>
        </p:spPr>
      </p:pic>
      <p:pic>
        <p:nvPicPr>
          <p:cNvPr id="20483" name="Picture 3" descr="C:\Documents and Settings\Ruda\Local Settings\Temporary Internet Files\Content.IE5\GWQQMX6M\MC90022913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1844824"/>
            <a:ext cx="3672408" cy="4136403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Zjistěte, která místo tohoto regionu jsou zapsaná do seznamu památek UNESCO a seznamte ostatní spolužáky s těmito místy formou referátů, prezentací apod.</a:t>
            </a:r>
          </a:p>
          <a:p>
            <a:r>
              <a:rPr lang="cs-CZ" dirty="0" smtClean="0"/>
              <a:t>Která místa tohoto regionu jsou vyhledávaná k rekreaci?</a:t>
            </a:r>
          </a:p>
          <a:p>
            <a:r>
              <a:rPr lang="cs-CZ" dirty="0" smtClean="0"/>
              <a:t>Navštívili jste nějaké město?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err="1" smtClean="0"/>
              <a:t>SOKOLJAN.Http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dirty="0">
                <a:hlinkClick r:id="rId2"/>
              </a:rPr>
              <a:t> 28. 10. 2010, </a:t>
            </a:r>
            <a:r>
              <a:rPr lang="cs-CZ" dirty="0" smtClean="0">
                <a:hlinkClick r:id="rId2"/>
              </a:rPr>
              <a:t>18:53</a:t>
            </a:r>
            <a:r>
              <a:rPr lang="cs-CZ" dirty="0" smtClean="0"/>
              <a:t>[cit.2012-03-01].File:Jihlava </a:t>
            </a:r>
            <a:r>
              <a:rPr lang="cs-CZ" dirty="0"/>
              <a:t>hradby k </a:t>
            </a:r>
            <a:r>
              <a:rPr lang="cs-CZ" dirty="0" err="1"/>
              <a:t>brane</a:t>
            </a:r>
            <a:r>
              <a:rPr lang="cs-CZ" dirty="0"/>
              <a:t> </a:t>
            </a:r>
            <a:r>
              <a:rPr lang="cs-CZ" dirty="0" smtClean="0"/>
              <a:t>DSCN5055.JPG.Dostupné z WWW:&lt;</a:t>
            </a:r>
            <a:r>
              <a:rPr lang="cs-CZ" dirty="0" smtClean="0">
                <a:hlinkClick r:id="rId3"/>
              </a:rPr>
              <a:t>http://cs.wikipedia.org/wiki/Soubor:Jihlava_hradby_k_brane_DSCN5055.JPG</a:t>
            </a:r>
            <a:r>
              <a:rPr lang="cs-CZ" dirty="0" smtClean="0"/>
              <a:t>&gt;.</a:t>
            </a:r>
            <a:endParaRPr lang="cs-CZ" dirty="0"/>
          </a:p>
          <a:p>
            <a:r>
              <a:rPr lang="cs-CZ" dirty="0" smtClean="0"/>
              <a:t>BERÁNEK,</a:t>
            </a:r>
            <a:r>
              <a:rPr lang="cs-CZ" dirty="0" err="1" smtClean="0"/>
              <a:t>Daniel.Http</a:t>
            </a:r>
            <a:r>
              <a:rPr lang="cs-CZ" dirty="0" smtClean="0"/>
              <a:t>://</a:t>
            </a:r>
            <a:r>
              <a:rPr lang="cs-CZ" dirty="0" err="1" smtClean="0"/>
              <a:t>cs.wikipedia.org</a:t>
            </a:r>
            <a:r>
              <a:rPr lang="cs-CZ" dirty="0" smtClean="0"/>
              <a:t>[online].</a:t>
            </a:r>
            <a:r>
              <a:rPr lang="cs-CZ" b="1" dirty="0">
                <a:hlinkClick r:id="rId4"/>
              </a:rPr>
              <a:t> </a:t>
            </a:r>
            <a:r>
              <a:rPr lang="cs-CZ" dirty="0">
                <a:hlinkClick r:id="rId4"/>
              </a:rPr>
              <a:t>17. 12. 2010, </a:t>
            </a:r>
            <a:r>
              <a:rPr lang="cs-CZ" dirty="0" smtClean="0">
                <a:hlinkClick r:id="rId4"/>
              </a:rPr>
              <a:t>22:42</a:t>
            </a:r>
            <a:r>
              <a:rPr lang="cs-CZ" dirty="0" smtClean="0"/>
              <a:t>[cit.2012-03-01].File:</a:t>
            </a:r>
            <a:r>
              <a:rPr lang="cs-CZ" dirty="0"/>
              <a:t>Telč, náměstí </a:t>
            </a:r>
            <a:r>
              <a:rPr lang="cs-CZ" dirty="0" err="1"/>
              <a:t>Zachariáše</a:t>
            </a:r>
            <a:r>
              <a:rPr lang="cs-CZ" dirty="0"/>
              <a:t> z Hradce </a:t>
            </a:r>
            <a:r>
              <a:rPr lang="cs-CZ" dirty="0" smtClean="0"/>
              <a:t>01.jpg.Dostupné z </a:t>
            </a:r>
            <a:r>
              <a:rPr lang="cs-CZ" smtClean="0"/>
              <a:t>WWW: &lt;</a:t>
            </a:r>
            <a:r>
              <a:rPr lang="cs-CZ" dirty="0" smtClean="0">
                <a:hlinkClick r:id="rId5"/>
              </a:rPr>
              <a:t>http://cs.wikipedia.org/wiki/Soubor:Tel%C4%8D,_n%C3%A1m%C4%9Bst%C3%AD_Zachari%C3%A1%C5%A1e_z_Hradce_01.jpg</a:t>
            </a:r>
            <a:r>
              <a:rPr lang="cs-CZ" dirty="0" smtClean="0"/>
              <a:t>&gt;.</a:t>
            </a:r>
            <a:endParaRPr lang="cs-CZ" dirty="0"/>
          </a:p>
          <a:p>
            <a:r>
              <a:rPr lang="cs-CZ" dirty="0" smtClean="0"/>
              <a:t>www.office.microsoft.com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38</TotalTime>
  <Words>169</Words>
  <Application>Microsoft Office PowerPoint</Application>
  <PresentationFormat>Předvádění na obrazovce (4:3)</PresentationFormat>
  <Paragraphs>20</Paragraphs>
  <Slides>8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Motiv sady Office</vt:lpstr>
      <vt:lpstr>Prezentace</vt:lpstr>
      <vt:lpstr>Prezentace aplikace PowerPoint</vt:lpstr>
      <vt:lpstr>Anotace</vt:lpstr>
      <vt:lpstr>Kraj Vysočina - Jihlava</vt:lpstr>
      <vt:lpstr>Telč</vt:lpstr>
      <vt:lpstr>Dukovany</vt:lpstr>
      <vt:lpstr>Českomoravská vysočina</vt:lpstr>
      <vt:lpstr>Úkoly: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Rudolf Mlýnek</dc:creator>
  <cp:lastModifiedBy>H Koláčková</cp:lastModifiedBy>
  <cp:revision>23</cp:revision>
  <dcterms:created xsi:type="dcterms:W3CDTF">2012-05-13T18:21:37Z</dcterms:created>
  <dcterms:modified xsi:type="dcterms:W3CDTF">2013-02-14T10:36:29Z</dcterms:modified>
</cp:coreProperties>
</file>