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7A3DCA-9AF7-4580-B879-B547D6EF1A1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554B910-D7B1-4D34-A45D-466542D24B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a/Olomouc-Horn%C3%AD_n%C3%A1m%C4%9Bst%C3%AD.JPG" TargetMode="External"/><Relationship Id="rId2" Type="http://schemas.openxmlformats.org/officeDocument/2006/relationships/hyperlink" Target="http://commons.wikimedia.org/wiki/User:Millenium18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Olomouc-Horn%C3%AD_n%C3%A1m%C4%9Bst%C3%A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23528" y="188640"/>
          <a:ext cx="8316416" cy="6236589"/>
        </p:xfrm>
        <a:graphic>
          <a:graphicData uri="http://schemas.openxmlformats.org/presentationml/2006/ole">
            <p:oleObj spid="_x0000_s1027" name="Prezentace" r:id="rId3" imgW="4117695" imgH="3087721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prezentaci, která seznamuje žáky s místy kraje Olomouckého. Je určena žákům 4. a 5. ročníku jako doplňující materiál k probíranému učivu. Žáci mají při sobě mapu, kde místa vyhledávají</a:t>
            </a:r>
            <a:r>
              <a:rPr lang="cs-CZ" dirty="0" smtClean="0"/>
              <a:t>. Materiál </a:t>
            </a:r>
            <a:r>
              <a:rPr lang="cs-CZ" dirty="0" smtClean="0"/>
              <a:t>obsahuje i úkoly k samostatné činnosti.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Pilotáž: Prezentace byla pilotována v 5. ročníku jako součást výuky. Byla doplněna i dalšími fotografiemi, které přinesly děti.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Starobylé město, kde byl r. 1306 zavražděn král Václav III.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Olomoucký kraj - </a:t>
            </a:r>
            <a:r>
              <a:rPr lang="cs-CZ" b="1" dirty="0" smtClean="0"/>
              <a:t>Olomouc</a:t>
            </a:r>
            <a:endParaRPr lang="cs-CZ" b="1" dirty="0"/>
          </a:p>
        </p:txBody>
      </p:sp>
      <p:pic>
        <p:nvPicPr>
          <p:cNvPr id="2050" name="Picture 2" descr="Olomouc-Horní_náměstí.JPG (2560×192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204864"/>
            <a:ext cx="5832648" cy="43744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Lázně, kde </a:t>
            </a:r>
            <a:r>
              <a:rPr lang="cs-CZ" dirty="0" smtClean="0"/>
              <a:t>se léčí dýchací obtíže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Jeseník</a:t>
            </a:r>
            <a:endParaRPr lang="cs-CZ" b="1" dirty="0"/>
          </a:p>
        </p:txBody>
      </p:sp>
      <p:pic>
        <p:nvPicPr>
          <p:cNvPr id="16386" name="Picture 2" descr="C:\Documents and Settings\Ruda\Local Settings\Temporary Internet Files\Content.IE5\BOMQ7ZAI\MP9004073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348880"/>
            <a:ext cx="4824536" cy="43215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ručního papíru</a:t>
            </a:r>
          </a:p>
          <a:p>
            <a:r>
              <a:rPr lang="cs-CZ" dirty="0" smtClean="0"/>
              <a:t>Procesy s čarodějnicemi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Velké Losiny</a:t>
            </a:r>
            <a:endParaRPr lang="cs-CZ" b="1" dirty="0"/>
          </a:p>
        </p:txBody>
      </p:sp>
      <p:pic>
        <p:nvPicPr>
          <p:cNvPr id="17410" name="Picture 2" descr="C:\Documents and Settings\Ruda\Local Settings\Temporary Internet Files\Content.IE5\73XHDZZF\MC9003475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060848"/>
            <a:ext cx="4332436" cy="40733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Mladečské</a:t>
            </a:r>
            <a:r>
              <a:rPr lang="cs-CZ" b="1" dirty="0" smtClean="0"/>
              <a:t> jeskyně</a:t>
            </a:r>
            <a:br>
              <a:rPr lang="cs-CZ" b="1" dirty="0" smtClean="0"/>
            </a:br>
            <a:r>
              <a:rPr lang="cs-CZ" b="1" dirty="0" err="1" smtClean="0"/>
              <a:t>Javoříčské</a:t>
            </a:r>
            <a:r>
              <a:rPr lang="cs-CZ" b="1" dirty="0" smtClean="0"/>
              <a:t> jeskyně</a:t>
            </a:r>
            <a:endParaRPr lang="cs-CZ" b="1" dirty="0"/>
          </a:p>
        </p:txBody>
      </p:sp>
      <p:pic>
        <p:nvPicPr>
          <p:cNvPr id="18434" name="Picture 2" descr="C:\Documents and Settings\Ruda\Local Settings\Temporary Internet Files\Content.IE5\BOMQ7ZAI\MP9004014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72816"/>
            <a:ext cx="6984776" cy="46546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Poutní místo</a:t>
            </a:r>
          </a:p>
          <a:p>
            <a:r>
              <a:rPr lang="cs-CZ" dirty="0" smtClean="0"/>
              <a:t>ZOO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Svatý Kopeček</a:t>
            </a:r>
            <a:endParaRPr lang="cs-CZ" b="1" dirty="0"/>
          </a:p>
        </p:txBody>
      </p:sp>
      <p:pic>
        <p:nvPicPr>
          <p:cNvPr id="19458" name="Picture 2" descr="C:\Documents and Settings\Ruda\Local Settings\Temporary Internet Files\Content.IE5\73XHDZZF\MC9002313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628800"/>
            <a:ext cx="4464496" cy="46327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olomouckých tvarůžek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Loštice</a:t>
            </a:r>
            <a:endParaRPr lang="cs-CZ" b="1" dirty="0"/>
          </a:p>
        </p:txBody>
      </p:sp>
      <p:pic>
        <p:nvPicPr>
          <p:cNvPr id="20485" name="Picture 5" descr="C:\Documents and Settings\Ruda\Local Settings\Temporary Internet Files\Content.IE5\W7FC4ADW\MC9002791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140968"/>
            <a:ext cx="3518478" cy="25996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Pivovar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Litovel</a:t>
            </a:r>
            <a:endParaRPr lang="cs-CZ" b="1" dirty="0"/>
          </a:p>
        </p:txBody>
      </p:sp>
      <p:pic>
        <p:nvPicPr>
          <p:cNvPr id="21508" name="Picture 4" descr="C:\Documents and Settings\Ruda\Local Settings\Temporary Internet Files\Content.IE5\GWQQMX6M\MC9002871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484784"/>
            <a:ext cx="3645502" cy="48706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Chemické závody</a:t>
            </a:r>
          </a:p>
          <a:p>
            <a:r>
              <a:rPr lang="cs-CZ" dirty="0" smtClean="0"/>
              <a:t>Strojírny, pivovar</a:t>
            </a:r>
          </a:p>
          <a:p>
            <a:r>
              <a:rPr lang="cs-CZ" dirty="0" smtClean="0"/>
              <a:t>Působil zde </a:t>
            </a:r>
            <a:r>
              <a:rPr lang="cs-CZ" dirty="0" err="1" smtClean="0"/>
              <a:t>J.A.Komenský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Přerov</a:t>
            </a:r>
            <a:endParaRPr lang="cs-CZ" b="1" dirty="0"/>
          </a:p>
        </p:txBody>
      </p:sp>
      <p:pic>
        <p:nvPicPr>
          <p:cNvPr id="22530" name="Picture 2" descr="C:\Documents and Settings\Ruda\Local Settings\Temporary Internet Files\Content.IE5\BOMQ7ZAI\MP9004394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420888"/>
            <a:ext cx="3649686" cy="35283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tomto regionu se nachází několik hradů a </a:t>
            </a:r>
            <a:r>
              <a:rPr lang="cs-CZ" dirty="0" smtClean="0"/>
              <a:t>zámků. </a:t>
            </a:r>
            <a:r>
              <a:rPr lang="cs-CZ" dirty="0" smtClean="0"/>
              <a:t>Pokuste se vyhledat z </a:t>
            </a:r>
            <a:r>
              <a:rPr lang="cs-CZ" dirty="0" smtClean="0"/>
              <a:t>mapy, </a:t>
            </a:r>
            <a:r>
              <a:rPr lang="cs-CZ" dirty="0" smtClean="0"/>
              <a:t>o které se </a:t>
            </a:r>
            <a:r>
              <a:rPr lang="cs-CZ" dirty="0" smtClean="0"/>
              <a:t>jedná, </a:t>
            </a:r>
            <a:r>
              <a:rPr lang="cs-CZ" dirty="0" smtClean="0"/>
              <a:t>a vyhledejte i nějaké informace o těchto místech.</a:t>
            </a:r>
          </a:p>
          <a:p>
            <a:r>
              <a:rPr lang="cs-CZ" dirty="0" smtClean="0"/>
              <a:t>Navštívili jste nějaký z nich?</a:t>
            </a:r>
          </a:p>
          <a:p>
            <a:r>
              <a:rPr lang="cs-CZ" dirty="0" smtClean="0"/>
              <a:t>Poblíž Olomouce se nachází vesnice, která byla během 2.sv. války vypálena. O kterou se jedná?</a:t>
            </a:r>
          </a:p>
          <a:p>
            <a:r>
              <a:rPr lang="cs-CZ" dirty="0" smtClean="0"/>
              <a:t>Poblíž města Olomouc se jezdí automobilová </a:t>
            </a:r>
            <a:r>
              <a:rPr lang="cs-CZ" dirty="0" smtClean="0"/>
              <a:t>soutěž. </a:t>
            </a:r>
            <a:r>
              <a:rPr lang="cs-CZ" dirty="0" smtClean="0"/>
              <a:t>Víte, jak se jmenuje a kde se jezdí?</a:t>
            </a:r>
          </a:p>
          <a:p>
            <a:r>
              <a:rPr lang="cs-CZ" dirty="0" smtClean="0"/>
              <a:t>Která  řeka protéká přes Přerov?</a:t>
            </a:r>
          </a:p>
          <a:p>
            <a:r>
              <a:rPr lang="cs-CZ" dirty="0" smtClean="0"/>
              <a:t>V okolí Přerova se nachází vojenské letiště. Zjistěte, jak se jmenuje.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a otázky: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cap="all" dirty="0" smtClean="0">
                <a:hlinkClick r:id="rId2" tooltip="User:Millenium187"/>
              </a:rPr>
              <a:t>Millenium187</a:t>
            </a:r>
            <a:r>
              <a:rPr lang="cs-CZ" cap="all" dirty="0" smtClean="0"/>
              <a:t>.Http</a:t>
            </a:r>
            <a:r>
              <a:rPr lang="cs-CZ" dirty="0" smtClean="0"/>
              <a:t>://cs.wikipedia.org[online].</a:t>
            </a:r>
            <a:r>
              <a:rPr lang="cs-CZ" b="1" dirty="0">
                <a:hlinkClick r:id="rId3"/>
              </a:rPr>
              <a:t> </a:t>
            </a:r>
            <a:r>
              <a:rPr lang="cs-CZ" dirty="0">
                <a:hlinkClick r:id="rId3"/>
              </a:rPr>
              <a:t>8. 8. 2011, </a:t>
            </a:r>
            <a:r>
              <a:rPr lang="cs-CZ" dirty="0" smtClean="0">
                <a:hlinkClick r:id="rId3"/>
              </a:rPr>
              <a:t>03:46</a:t>
            </a:r>
            <a:r>
              <a:rPr lang="cs-CZ" dirty="0" smtClean="0"/>
              <a:t>[cit.2012-03-03].File:</a:t>
            </a:r>
            <a:r>
              <a:rPr lang="cs-CZ" dirty="0"/>
              <a:t> </a:t>
            </a:r>
            <a:r>
              <a:rPr lang="cs-CZ" dirty="0" err="1"/>
              <a:t>Olomouc</a:t>
            </a:r>
            <a:r>
              <a:rPr lang="cs-CZ" dirty="0"/>
              <a:t>-Horní </a:t>
            </a:r>
            <a:r>
              <a:rPr lang="cs-CZ" dirty="0" smtClean="0"/>
              <a:t>náměstí.</a:t>
            </a:r>
            <a:r>
              <a:rPr lang="cs-CZ" dirty="0" err="1" smtClean="0"/>
              <a:t>JPG.Dostupné</a:t>
            </a:r>
            <a:r>
              <a:rPr lang="cs-CZ" dirty="0" smtClean="0"/>
              <a:t> z WWW:</a:t>
            </a:r>
            <a:r>
              <a:rPr lang="cs-CZ" dirty="0" smtClean="0">
                <a:hlinkClick r:id="rId4"/>
              </a:rPr>
              <a:t> &lt;http://cs.wikipedia.org/wiki/Soubor:Olomouc-Horn%C3%AD_n%C3%A1m%C4%9Bst%C3%AD.JPG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40</TotalTime>
  <Words>248</Words>
  <Application>Microsoft Office PowerPoint</Application>
  <PresentationFormat>Předvádění na obrazovce (4:3)</PresentationFormat>
  <Paragraphs>37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Papír</vt:lpstr>
      <vt:lpstr>Prezentace</vt:lpstr>
      <vt:lpstr>Snímek 1</vt:lpstr>
      <vt:lpstr>Anotace</vt:lpstr>
      <vt:lpstr>Olomoucký kraj - Olomouc</vt:lpstr>
      <vt:lpstr>Jeseník</vt:lpstr>
      <vt:lpstr>Velké Losiny</vt:lpstr>
      <vt:lpstr>Mladečské jeskyně Javoříčské jeskyně</vt:lpstr>
      <vt:lpstr>Svatý Kopeček</vt:lpstr>
      <vt:lpstr>Loštice</vt:lpstr>
      <vt:lpstr>Litovel</vt:lpstr>
      <vt:lpstr>Přerov</vt:lpstr>
      <vt:lpstr>Úkoly a otázky: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24</cp:revision>
  <dcterms:created xsi:type="dcterms:W3CDTF">2012-05-13T18:53:50Z</dcterms:created>
  <dcterms:modified xsi:type="dcterms:W3CDTF">2013-10-07T12:43:57Z</dcterms:modified>
</cp:coreProperties>
</file>