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C95E433-1FAB-4262-8368-22289EE81820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FFF1837-634D-4DEE-B581-C224C0AE4F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iskupsk%C3%BD_z%C3%A1mek_a_Krom%C4%9B%C5%99%C3%AD%C5%BE_17.gif" TargetMode="External"/><Relationship Id="rId2" Type="http://schemas.openxmlformats.org/officeDocument/2006/relationships/hyperlink" Target="http://upload.wikimedia.org/wikipedia/commons/8/8b/Biskupsk%C3%BD_z%C3%A1mek_a_Krom%C4%9B%C5%99%C3%AD%C5%BE_17.gi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Krom%C4%9B%C5%99%C3%AD%C5%BE_veduta_01.JPG?uselang=cs" TargetMode="External"/><Relationship Id="rId4" Type="http://schemas.openxmlformats.org/officeDocument/2006/relationships/hyperlink" Target="http://upload.wikimedia.org/wikipedia/commons/6/6a/Krom%C4%9B%C5%99%C3%AD%C5%BE_veduta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785658295"/>
              </p:ext>
            </p:extLst>
          </p:nvPr>
        </p:nvGraphicFramePr>
        <p:xfrm>
          <a:off x="505644" y="116632"/>
          <a:ext cx="8458844" cy="6361385"/>
        </p:xfrm>
        <a:graphic>
          <a:graphicData uri="http://schemas.openxmlformats.org/presentationml/2006/ole">
            <p:oleObj spid="_x0000_s1027" name="Prezentace" r:id="rId3" imgW="4096505" imgH="3072246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má za úkol poskytnout žákům přehled nejdůležitějších historických událostí města Kroměříže. V závěru jsou úkoly pro samostatné vypracování, které žáci získají doma z knih, internetu …. Lze doplnit i ukázkami z filmů, které se zde natáčely.Určeno pro 3.ročník.</a:t>
            </a:r>
          </a:p>
          <a:p>
            <a:r>
              <a:rPr lang="cs-CZ" dirty="0" smtClean="0"/>
              <a:t>Pilotáž: Prezentace byla pilována ve 3. ročníku. Děti přinesly z domu staré fotografie města, okolí.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Kroměříž</a:t>
            </a:r>
            <a:r>
              <a:rPr lang="cs-CZ" dirty="0" smtClean="0"/>
              <a:t> – město v srdci Moravy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„…ty město zahrad a věží, Morava bok tvůj tiše omývá…“</a:t>
            </a:r>
          </a:p>
          <a:p>
            <a:r>
              <a:rPr lang="cs-CZ" dirty="0" smtClean="0"/>
              <a:t>1107 - první písemná zmínka o Kroměříži</a:t>
            </a:r>
          </a:p>
          <a:p>
            <a:r>
              <a:rPr lang="cs-CZ" dirty="0" smtClean="0"/>
              <a:t>1260 – trhová ves povýšena na město</a:t>
            </a:r>
          </a:p>
          <a:p>
            <a:r>
              <a:rPr lang="cs-CZ" dirty="0" smtClean="0"/>
              <a:t>1643 – město zničeno vpádem švédských vojsk</a:t>
            </a:r>
          </a:p>
          <a:p>
            <a:r>
              <a:rPr lang="cs-CZ" dirty="0" smtClean="0"/>
              <a:t>1848 -49 – zasedá zde říšský ústavní sněm</a:t>
            </a:r>
          </a:p>
          <a:p>
            <a:r>
              <a:rPr lang="cs-CZ" dirty="0" smtClean="0"/>
              <a:t>1998 – zahrady a zámek zapsány na Listinu světového kulturního dědictví UNESCO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iskupský_zámek_a_Kroměříž_17.gif (600×425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60648"/>
            <a:ext cx="8496944" cy="60186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 descr="Kroměříž_veduta_01.JPG (3548×235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5932"/>
            <a:ext cx="9144000" cy="60564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Zjistěte, kde vedou ve městě původní hradby města</a:t>
            </a:r>
          </a:p>
          <a:p>
            <a:r>
              <a:rPr lang="cs-CZ" dirty="0" smtClean="0"/>
              <a:t>Kde ve městě stávala židovská synagoga?</a:t>
            </a:r>
          </a:p>
          <a:p>
            <a:r>
              <a:rPr lang="cs-CZ" dirty="0" smtClean="0"/>
              <a:t>Na kterých místech se pohřbívalo?</a:t>
            </a:r>
          </a:p>
          <a:p>
            <a:r>
              <a:rPr lang="cs-CZ" dirty="0" smtClean="0"/>
              <a:t>Kolika branami se vstupovalo do města?</a:t>
            </a:r>
          </a:p>
          <a:p>
            <a:r>
              <a:rPr lang="cs-CZ" dirty="0" smtClean="0"/>
              <a:t>Zjistěte, které stojí dodnes</a:t>
            </a:r>
          </a:p>
          <a:p>
            <a:r>
              <a:rPr lang="cs-CZ" dirty="0" smtClean="0"/>
              <a:t>Která místa přitahovala filmaře a jaké filmy se v Kroměříži natáčely?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Původní hradby se nachází za kinem Nadsklepí,směr </a:t>
            </a:r>
            <a:r>
              <a:rPr lang="cs-CZ" dirty="0" err="1" smtClean="0"/>
              <a:t>Bajda</a:t>
            </a:r>
            <a:r>
              <a:rPr lang="cs-CZ" dirty="0" smtClean="0"/>
              <a:t> u Arcibiskupského gymnázia, v Podzámecké zahradě</a:t>
            </a:r>
          </a:p>
          <a:p>
            <a:r>
              <a:rPr lang="cs-CZ" dirty="0" smtClean="0"/>
              <a:t>Stála na místě Domu kultury</a:t>
            </a:r>
          </a:p>
          <a:p>
            <a:r>
              <a:rPr lang="cs-CZ" dirty="0" smtClean="0"/>
              <a:t>V dnešním </a:t>
            </a:r>
            <a:r>
              <a:rPr lang="cs-CZ" dirty="0" err="1" smtClean="0"/>
              <a:t>Bezručově</a:t>
            </a:r>
            <a:r>
              <a:rPr lang="cs-CZ" dirty="0" smtClean="0"/>
              <a:t> parku</a:t>
            </a:r>
            <a:endParaRPr lang="cs-CZ" dirty="0"/>
          </a:p>
          <a:p>
            <a:r>
              <a:rPr lang="cs-CZ" dirty="0" smtClean="0"/>
              <a:t>3 </a:t>
            </a:r>
            <a:r>
              <a:rPr lang="cs-CZ" dirty="0" smtClean="0"/>
              <a:t>branami (Vodní</a:t>
            </a:r>
            <a:r>
              <a:rPr lang="cs-CZ" dirty="0" smtClean="0"/>
              <a:t>, Kovářská, Mlýnská –stojí dodnes)</a:t>
            </a:r>
          </a:p>
          <a:p>
            <a:r>
              <a:rPr lang="cs-CZ" dirty="0" smtClean="0"/>
              <a:t>Amadeus</a:t>
            </a:r>
            <a:r>
              <a:rPr lang="cs-CZ" dirty="0" smtClean="0"/>
              <a:t>, Peklo </a:t>
            </a:r>
            <a:r>
              <a:rPr lang="cs-CZ" dirty="0" smtClean="0"/>
              <a:t>s princeznou, 30 panen a  Pythagoras a další </a:t>
            </a:r>
            <a:r>
              <a:rPr lang="cs-CZ" dirty="0" smtClean="0"/>
              <a:t>(na </a:t>
            </a:r>
            <a:r>
              <a:rPr lang="cs-CZ" dirty="0" smtClean="0"/>
              <a:t>zámku, v zahradách)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NYPOORT,</a:t>
            </a:r>
            <a:r>
              <a:rPr lang="cs-CZ" dirty="0" err="1" smtClean="0"/>
              <a:t>Justus</a:t>
            </a:r>
            <a:r>
              <a:rPr lang="cs-CZ" dirty="0" smtClean="0"/>
              <a:t> </a:t>
            </a:r>
            <a:r>
              <a:rPr lang="cs-CZ" dirty="0"/>
              <a:t>van </a:t>
            </a:r>
            <a:r>
              <a:rPr lang="cs-CZ" dirty="0" smtClean="0"/>
              <a:t>den.Http://cs.wikipedia.org[online].</a:t>
            </a:r>
            <a:r>
              <a:rPr lang="cs-CZ" b="1" dirty="0">
                <a:hlinkClick r:id="rId2"/>
              </a:rPr>
              <a:t> </a:t>
            </a:r>
            <a:br>
              <a:rPr lang="cs-CZ" b="1" dirty="0">
                <a:hlinkClick r:id="rId2"/>
              </a:rPr>
            </a:br>
            <a:r>
              <a:rPr lang="cs-CZ" dirty="0">
                <a:hlinkClick r:id="rId2"/>
              </a:rPr>
              <a:t>25. 3. 2009, </a:t>
            </a:r>
            <a:r>
              <a:rPr lang="cs-CZ" dirty="0" smtClean="0">
                <a:hlinkClick r:id="rId2"/>
              </a:rPr>
              <a:t>19:01</a:t>
            </a:r>
            <a:r>
              <a:rPr lang="cs-CZ" dirty="0" smtClean="0"/>
              <a:t>[cit.2011-09-05].File:</a:t>
            </a:r>
            <a:r>
              <a:rPr lang="cs-CZ" dirty="0"/>
              <a:t>Biskupský zámek a Kroměříž </a:t>
            </a:r>
            <a:r>
              <a:rPr lang="cs-CZ" dirty="0" smtClean="0"/>
              <a:t>17.gif.Dostupné z WWW:&lt;</a:t>
            </a:r>
            <a:r>
              <a:rPr lang="cs-CZ" dirty="0" smtClean="0">
                <a:hlinkClick r:id="rId3"/>
              </a:rPr>
              <a:t>http://cs.wikipedia.org/wiki/Soubor:Biskupsk%C3%BD_z%C3%A1mek_a_Krom%C4%9B%C5%99%C3%AD%C5%BE_17.gif</a:t>
            </a:r>
            <a:r>
              <a:rPr lang="cs-CZ" dirty="0" smtClean="0"/>
              <a:t>&gt;.</a:t>
            </a:r>
          </a:p>
          <a:p>
            <a:r>
              <a:rPr lang="cs-CZ" dirty="0" err="1" smtClean="0"/>
              <a:t>TEDMEK.Http</a:t>
            </a:r>
            <a:r>
              <a:rPr lang="cs-CZ" dirty="0" smtClean="0"/>
              <a:t>://</a:t>
            </a:r>
            <a:r>
              <a:rPr lang="cs-CZ" dirty="0" err="1" smtClean="0"/>
              <a:t>cs.commons.org</a:t>
            </a:r>
            <a:r>
              <a:rPr lang="cs-CZ" dirty="0" smtClean="0"/>
              <a:t>[online].</a:t>
            </a:r>
            <a:r>
              <a:rPr lang="cs-CZ" b="1" dirty="0">
                <a:hlinkClick r:id="rId4"/>
              </a:rPr>
              <a:t> </a:t>
            </a:r>
            <a:br>
              <a:rPr lang="cs-CZ" b="1" dirty="0">
                <a:hlinkClick r:id="rId4"/>
              </a:rPr>
            </a:br>
            <a:r>
              <a:rPr lang="cs-CZ" dirty="0">
                <a:hlinkClick r:id="rId4"/>
              </a:rPr>
              <a:t>29. 4. 2010, </a:t>
            </a:r>
            <a:r>
              <a:rPr lang="cs-CZ" dirty="0" smtClean="0">
                <a:hlinkClick r:id="rId4"/>
              </a:rPr>
              <a:t>20:16</a:t>
            </a:r>
            <a:r>
              <a:rPr lang="cs-CZ" dirty="0" smtClean="0"/>
              <a:t>[cit.2011-09-05].File:</a:t>
            </a:r>
            <a:r>
              <a:rPr lang="cs-CZ" dirty="0"/>
              <a:t> Kroměříž veduta </a:t>
            </a:r>
            <a:r>
              <a:rPr lang="cs-CZ" dirty="0" smtClean="0"/>
              <a:t>01.JPG.Dostupné z WWW:</a:t>
            </a:r>
            <a:r>
              <a:rPr lang="cs-CZ" dirty="0" smtClean="0">
                <a:hlinkClick r:id="rId5"/>
              </a:rPr>
              <a:t>http://</a:t>
            </a:r>
            <a:r>
              <a:rPr lang="cs-CZ" dirty="0" err="1" smtClean="0">
                <a:hlinkClick r:id="rId5"/>
              </a:rPr>
              <a:t>commons.wikimedia.org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wiki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File</a:t>
            </a:r>
            <a:r>
              <a:rPr lang="cs-CZ" dirty="0" smtClean="0">
                <a:hlinkClick r:id="rId5"/>
              </a:rPr>
              <a:t>:Krom%C4%9B%C5%99%C3%AD%C5%BE_veduta_01.JPG?</a:t>
            </a:r>
            <a:r>
              <a:rPr lang="cs-CZ" dirty="0" err="1" smtClean="0">
                <a:hlinkClick r:id="rId5"/>
              </a:rPr>
              <a:t>uselang</a:t>
            </a:r>
            <a:r>
              <a:rPr lang="cs-CZ" dirty="0" smtClean="0">
                <a:hlinkClick r:id="rId5"/>
              </a:rPr>
              <a:t>=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53</TotalTime>
  <Words>237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Modul</vt:lpstr>
      <vt:lpstr>Prezentace</vt:lpstr>
      <vt:lpstr>Snímek 1</vt:lpstr>
      <vt:lpstr>Anotace</vt:lpstr>
      <vt:lpstr>Kroměříž – město v srdci Moravy</vt:lpstr>
      <vt:lpstr>Snímek 4</vt:lpstr>
      <vt:lpstr>Snímek 5</vt:lpstr>
      <vt:lpstr>Úkoly:</vt:lpstr>
      <vt:lpstr>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31</cp:revision>
  <dcterms:created xsi:type="dcterms:W3CDTF">2013-02-05T15:06:27Z</dcterms:created>
  <dcterms:modified xsi:type="dcterms:W3CDTF">2013-10-07T12:55:20Z</dcterms:modified>
</cp:coreProperties>
</file>