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5" r:id="rId5"/>
    <p:sldId id="261" r:id="rId6"/>
    <p:sldId id="263" r:id="rId7"/>
    <p:sldId id="259" r:id="rId8"/>
    <p:sldId id="262" r:id="rId9"/>
    <p:sldId id="266" r:id="rId10"/>
    <p:sldId id="264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586" autoAdjust="0"/>
  </p:normalViewPr>
  <p:slideViewPr>
    <p:cSldViewPr>
      <p:cViewPr varScale="1">
        <p:scale>
          <a:sx n="100" d="100"/>
          <a:sy n="100" d="100"/>
        </p:scale>
        <p:origin x="-2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12C17F6-1259-4229-9341-C2045F594379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A4C6CAA-66AD-40C5-A7BF-D6C052C150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qpzWUA-UWs" TargetMode="External"/><Relationship Id="rId2" Type="http://schemas.openxmlformats.org/officeDocument/2006/relationships/hyperlink" Target="http://www.youtube.com/watch?v=fuTBhDZMLO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XtMCMtf85e8" TargetMode="External"/><Relationship Id="rId4" Type="http://schemas.openxmlformats.org/officeDocument/2006/relationships/hyperlink" Target="http://www.youtube.com/watch?v=NfAu8QNCQiQ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2/21/Pavel_Josef_Vejvanovsk%C3%BD.jpg" TargetMode="External"/><Relationship Id="rId3" Type="http://schemas.openxmlformats.org/officeDocument/2006/relationships/hyperlink" Target="http://commons.wikimedia.org/wiki/File:Jan_Mil%C3%AD%C4%8D_z_Krom%C4%9B%C5%99%C3%AD%C5%BEe.JPG?uselang=cs" TargetMode="External"/><Relationship Id="rId7" Type="http://schemas.openxmlformats.org/officeDocument/2006/relationships/hyperlink" Target="http://upload.wikimedia.org/wikipedia/commons/1/12/Kryl_Kpt._Jarose-detail.JPG" TargetMode="External"/><Relationship Id="rId2" Type="http://schemas.openxmlformats.org/officeDocument/2006/relationships/hyperlink" Target="http://upload.wikimedia.org/wikipedia/commons/f/f6/Jan_Mil%C3%AD%C4%8D_z_Krom%C4%9B%C5%99%C3%AD%C5%BE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2/2e/Krom%C4%9B%C5%99%C3%AD%C5%BE,_Z%C3%A1me%C4%8Dek,_pam%C4%9Btn%C3%AD_deska.jpg" TargetMode="External"/><Relationship Id="rId11" Type="http://schemas.openxmlformats.org/officeDocument/2006/relationships/hyperlink" Target="http://upload.wikimedia.org/wikipedia/commons/8/8e/Max_Svabinsky_1933.jpg" TargetMode="External"/><Relationship Id="rId5" Type="http://schemas.openxmlformats.org/officeDocument/2006/relationships/hyperlink" Target="http://commons.wikimedia.org/wiki/File:Krom%C4%9B%C5%99%C3%AD%C5%BE,_pam%C4%9Btn%C3%AD_deska_Ludv%C3%ADk_Svoboda_01.jpg?uselang=cs" TargetMode="External"/><Relationship Id="rId10" Type="http://schemas.openxmlformats.org/officeDocument/2006/relationships/hyperlink" Target="http://archiv.ucl.cas.cz/index.php?path=RozAvn/9.1933-1934/1/6.png" TargetMode="External"/><Relationship Id="rId4" Type="http://schemas.openxmlformats.org/officeDocument/2006/relationships/hyperlink" Target="http://upload.wikimedia.org/wikipedia/commons/0/09/Krom%C4%9B%C5%99%C3%AD%C5%BE,_pam%C4%9Btn%C3%AD_deska_Ludv%C3%ADk_Svoboda_01.jpg" TargetMode="External"/><Relationship Id="rId9" Type="http://schemas.openxmlformats.org/officeDocument/2006/relationships/hyperlink" Target="http://commons.wikimedia.org/wiki/File:Pavel_Josef_Vejvanovsk%C3%BD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62331529"/>
              </p:ext>
            </p:extLst>
          </p:nvPr>
        </p:nvGraphicFramePr>
        <p:xfrm>
          <a:off x="-323880" y="116632"/>
          <a:ext cx="9413905" cy="6942981"/>
        </p:xfrm>
        <a:graphic>
          <a:graphicData uri="http://schemas.openxmlformats.org/presentationml/2006/ole">
            <p:oleObj spid="_x0000_s1027" name="Prezentace" r:id="rId3" imgW="4069209" imgH="3051014" progId="PowerPoint.Show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Materiál obsahuje prezentaci významných osobností, které se narodily v Kroměříži. Je možné doplnit i vycházkou městem, kde děti pozorují staré pamětní desky, nebo návštěvou hřbitova, kde jsou tyto osobnosti pochovány. Materiál lze využít i v jiných předmětech, kde se seznamujeme s regionálními osobnostmi, např. HV,VV. Určeno pro 3.ročník.</a:t>
            </a:r>
          </a:p>
          <a:p>
            <a:r>
              <a:rPr lang="cs-CZ" dirty="0" smtClean="0"/>
              <a:t>Pilotáž: Prezentace byla pilována ve 3. ročníku a po ní následovala další hodinu vycházka městem.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Jan_Milíč_z_Kroměříže.JPG (1632×1224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1256"/>
            <a:ext cx="8928991" cy="6696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Max </a:t>
            </a:r>
            <a:r>
              <a:rPr lang="cs-CZ" dirty="0" err="1" smtClean="0"/>
              <a:t>Švabinský</a:t>
            </a:r>
            <a:r>
              <a:rPr lang="cs-CZ" dirty="0" smtClean="0"/>
              <a:t>, malíř</a:t>
            </a:r>
            <a:endParaRPr lang="cs-CZ" dirty="0"/>
          </a:p>
        </p:txBody>
      </p:sp>
      <p:pic>
        <p:nvPicPr>
          <p:cNvPr id="22530" name="Picture 2" descr="Max_Svabinsky_1933.jpg (676×48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96752"/>
            <a:ext cx="7776864" cy="5533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8434" name="Picture 2" descr="Kroměříž,_Zámeček,_pamětní_deska.jpg (4000×30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avel_Josef_Vejvanovský.jpg (921×553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8772525" cy="5267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Ludvík Svoboda –prezident ČSSR, žil ve městě, je zde pochován</a:t>
            </a:r>
            <a:endParaRPr lang="cs-CZ" dirty="0"/>
          </a:p>
        </p:txBody>
      </p:sp>
      <p:pic>
        <p:nvPicPr>
          <p:cNvPr id="17410" name="Picture 2" descr="Kroměříž,_pamětní_deska_Ludvík_Svoboda_01.jpg (1938×2736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484784"/>
            <a:ext cx="3436776" cy="48519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Kryl - zpěvák</a:t>
            </a:r>
            <a:endParaRPr lang="cs-CZ" dirty="0"/>
          </a:p>
        </p:txBody>
      </p:sp>
      <p:pic>
        <p:nvPicPr>
          <p:cNvPr id="20482" name="Picture 2" descr="Kryl_Kpt._Jarose-detail.JPG (2448×3264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268760"/>
            <a:ext cx="3906942" cy="5209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Jindřich Spáčil, spisovatel</a:t>
            </a:r>
          </a:p>
          <a:p>
            <a:r>
              <a:rPr lang="cs-CZ" dirty="0" smtClean="0"/>
              <a:t>Václav </a:t>
            </a:r>
            <a:r>
              <a:rPr lang="cs-CZ" dirty="0" err="1" smtClean="0"/>
              <a:t>Talich</a:t>
            </a:r>
            <a:r>
              <a:rPr lang="cs-CZ" dirty="0" smtClean="0"/>
              <a:t>, dirigent</a:t>
            </a:r>
          </a:p>
          <a:p>
            <a:r>
              <a:rPr lang="cs-CZ" dirty="0" smtClean="0"/>
              <a:t>Miloš Macourek, scénárista (např. </a:t>
            </a:r>
            <a:r>
              <a:rPr lang="cs-CZ" dirty="0" err="1" smtClean="0"/>
              <a:t>Arabela</a:t>
            </a:r>
            <a:r>
              <a:rPr lang="cs-CZ" dirty="0" smtClean="0"/>
              <a:t>)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fuTBhDZMLOg</a:t>
            </a:r>
            <a:endParaRPr lang="cs-CZ" dirty="0" smtClean="0"/>
          </a:p>
          <a:p>
            <a:r>
              <a:rPr lang="cs-CZ" dirty="0" smtClean="0"/>
              <a:t>Stanislav Hložek, zpěvák</a:t>
            </a:r>
          </a:p>
          <a:p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</a:t>
            </a:r>
            <a:r>
              <a:rPr lang="cs-CZ" dirty="0" err="1" smtClean="0">
                <a:hlinkClick r:id="rId3"/>
              </a:rPr>
              <a:t>JqpzWUA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UWs</a:t>
            </a:r>
            <a:endParaRPr lang="cs-CZ" dirty="0" smtClean="0"/>
          </a:p>
          <a:p>
            <a:r>
              <a:rPr lang="cs-CZ" dirty="0" smtClean="0"/>
              <a:t>Josef Karlík, herec </a:t>
            </a:r>
            <a:r>
              <a:rPr lang="cs-CZ" dirty="0" smtClean="0">
                <a:hlinkClick r:id="rId4"/>
              </a:rPr>
              <a:t>www.</a:t>
            </a:r>
            <a:r>
              <a:rPr lang="cs-CZ" dirty="0" err="1" smtClean="0">
                <a:hlinkClick r:id="rId4"/>
              </a:rPr>
              <a:t>youtube.com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watch</a:t>
            </a:r>
            <a:r>
              <a:rPr lang="cs-CZ" dirty="0" smtClean="0">
                <a:hlinkClick r:id="rId4"/>
              </a:rPr>
              <a:t>?v=NfAu8QNCQiQ</a:t>
            </a:r>
            <a:endParaRPr lang="cs-CZ" dirty="0" smtClean="0"/>
          </a:p>
          <a:p>
            <a:r>
              <a:rPr lang="cs-CZ" dirty="0" smtClean="0"/>
              <a:t>Antonín Procházka, herec</a:t>
            </a:r>
          </a:p>
          <a:p>
            <a:r>
              <a:rPr lang="cs-CZ" dirty="0" smtClean="0"/>
              <a:t>Bořivoj Navrátil, herec</a:t>
            </a:r>
          </a:p>
          <a:p>
            <a:r>
              <a:rPr lang="cs-CZ" dirty="0" smtClean="0">
                <a:hlinkClick r:id="rId5"/>
              </a:rPr>
              <a:t>www.</a:t>
            </a:r>
            <a:r>
              <a:rPr lang="cs-CZ" dirty="0" err="1" smtClean="0">
                <a:hlinkClick r:id="rId5"/>
              </a:rPr>
              <a:t>youtube.com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watch</a:t>
            </a:r>
            <a:r>
              <a:rPr lang="cs-CZ" dirty="0" smtClean="0">
                <a:hlinkClick r:id="rId5"/>
              </a:rPr>
              <a:t>?v=XtMCMtf85e8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další…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Vyhledej pamětní desky ve městě, zjisti, komu jsou </a:t>
            </a:r>
            <a:r>
              <a:rPr lang="cs-CZ" dirty="0" smtClean="0"/>
              <a:t>věnovány. </a:t>
            </a:r>
            <a:r>
              <a:rPr lang="cs-CZ" dirty="0" smtClean="0"/>
              <a:t>Kdo to byl a čím se proslavil?</a:t>
            </a:r>
          </a:p>
          <a:p>
            <a:r>
              <a:rPr lang="cs-CZ" dirty="0" smtClean="0"/>
              <a:t>Zajděte si na hřbitov k hrobům kroměřížských rodáků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Úkoly: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dirty="0" err="1" smtClean="0"/>
              <a:t>PERNAK.Http</a:t>
            </a:r>
            <a:r>
              <a:rPr lang="cs-CZ" dirty="0" smtClean="0"/>
              <a:t>://</a:t>
            </a:r>
            <a:r>
              <a:rPr lang="cs-CZ" dirty="0" err="1" smtClean="0"/>
              <a:t>cs.commons.wikipedia.org</a:t>
            </a:r>
            <a:r>
              <a:rPr lang="cs-CZ" dirty="0" smtClean="0"/>
              <a:t>[online].</a:t>
            </a:r>
            <a:r>
              <a:rPr lang="cs-CZ" b="1" dirty="0">
                <a:hlinkClick r:id="rId2"/>
              </a:rPr>
              <a:t> </a:t>
            </a:r>
            <a:r>
              <a:rPr lang="cs-CZ" dirty="0">
                <a:hlinkClick r:id="rId2"/>
              </a:rPr>
              <a:t>1. 10. 2007, </a:t>
            </a:r>
            <a:r>
              <a:rPr lang="cs-CZ" dirty="0" smtClean="0">
                <a:hlinkClick r:id="rId2"/>
              </a:rPr>
              <a:t>10:26</a:t>
            </a:r>
            <a:r>
              <a:rPr lang="cs-CZ" dirty="0" smtClean="0"/>
              <a:t>[cit.2011-09-10].File:</a:t>
            </a:r>
            <a:r>
              <a:rPr lang="cs-CZ" dirty="0"/>
              <a:t>Jan </a:t>
            </a:r>
            <a:r>
              <a:rPr lang="cs-CZ" dirty="0" err="1"/>
              <a:t>Milíč</a:t>
            </a:r>
            <a:r>
              <a:rPr lang="cs-CZ" dirty="0"/>
              <a:t> z </a:t>
            </a:r>
            <a:r>
              <a:rPr lang="cs-CZ" dirty="0" err="1" smtClean="0"/>
              <a:t>Kroměříže.JPG.Dostupné</a:t>
            </a:r>
            <a:r>
              <a:rPr lang="cs-CZ" dirty="0" smtClean="0"/>
              <a:t> z WWW:&lt;</a:t>
            </a:r>
            <a:r>
              <a:rPr lang="cs-CZ" dirty="0" smtClean="0">
                <a:hlinkClick r:id="rId3"/>
              </a:rPr>
              <a:t>http://commons.wikimedia.org/wiki/File:Jan_Mil%C3%AD%C4%8D_z_Krom%C4%9B%C5%99%C3%AD%C5%BEe.JPG?uselang=cs</a:t>
            </a:r>
            <a:r>
              <a:rPr lang="cs-CZ" dirty="0" smtClean="0"/>
              <a:t>&gt;.</a:t>
            </a:r>
          </a:p>
          <a:p>
            <a:r>
              <a:rPr lang="cs-CZ" dirty="0" err="1" smtClean="0"/>
              <a:t>CHEVA.Http</a:t>
            </a:r>
            <a:r>
              <a:rPr lang="cs-CZ" dirty="0" smtClean="0"/>
              <a:t>://</a:t>
            </a:r>
            <a:r>
              <a:rPr lang="cs-CZ" dirty="0" err="1" smtClean="0"/>
              <a:t>cs.commons.wikipedia.org</a:t>
            </a:r>
            <a:r>
              <a:rPr lang="cs-CZ" dirty="0" smtClean="0"/>
              <a:t>[online].</a:t>
            </a:r>
            <a:r>
              <a:rPr lang="cs-CZ" b="1" dirty="0">
                <a:hlinkClick r:id="rId4"/>
              </a:rPr>
              <a:t> </a:t>
            </a:r>
            <a:r>
              <a:rPr lang="cs-CZ" dirty="0">
                <a:hlinkClick r:id="rId4"/>
              </a:rPr>
              <a:t>19. 9. 2012, </a:t>
            </a:r>
            <a:r>
              <a:rPr lang="cs-CZ" dirty="0" smtClean="0">
                <a:hlinkClick r:id="rId4"/>
              </a:rPr>
              <a:t>18:18</a:t>
            </a:r>
            <a:r>
              <a:rPr lang="cs-CZ" dirty="0" smtClean="0"/>
              <a:t>[cit.2011-09-10].File:</a:t>
            </a:r>
            <a:r>
              <a:rPr lang="cs-CZ" dirty="0"/>
              <a:t>Kroměříž, pamětní deska Ludvík Svoboda </a:t>
            </a:r>
            <a:r>
              <a:rPr lang="cs-CZ" dirty="0" smtClean="0"/>
              <a:t>01.jpg.Dostupné z WWW:&lt;</a:t>
            </a:r>
            <a:r>
              <a:rPr lang="cs-CZ" dirty="0" smtClean="0">
                <a:hlinkClick r:id="rId5"/>
              </a:rPr>
              <a:t>http://commons.wikimedia.org/wiki/File:Krom%C4%9B%C5%99%C3%AD%C5%BE,_pam%C4%9Btn%C3%AD_deska_Ludv%C3%ADk_Svoboda_01.jpg?uselang=cs</a:t>
            </a:r>
            <a:r>
              <a:rPr lang="cs-CZ" dirty="0" smtClean="0"/>
              <a:t>&gt;.</a:t>
            </a:r>
            <a:endParaRPr lang="cs-CZ" dirty="0"/>
          </a:p>
          <a:p>
            <a:r>
              <a:rPr lang="cs-CZ" dirty="0" err="1" smtClean="0"/>
              <a:t>PALICKAP.Http</a:t>
            </a:r>
            <a:r>
              <a:rPr lang="cs-CZ" dirty="0" smtClean="0"/>
              <a:t>://</a:t>
            </a:r>
            <a:r>
              <a:rPr lang="cs-CZ" dirty="0" err="1" smtClean="0"/>
              <a:t>cs.commons.wikipedia.org</a:t>
            </a:r>
            <a:r>
              <a:rPr lang="cs-CZ" dirty="0" smtClean="0"/>
              <a:t>[online].</a:t>
            </a:r>
            <a:r>
              <a:rPr lang="cs-CZ" b="1" dirty="0">
                <a:hlinkClick r:id="rId6"/>
              </a:rPr>
              <a:t> </a:t>
            </a:r>
            <a:br>
              <a:rPr lang="cs-CZ" b="1" dirty="0">
                <a:hlinkClick r:id="rId6"/>
              </a:rPr>
            </a:br>
            <a:r>
              <a:rPr lang="cs-CZ" dirty="0">
                <a:hlinkClick r:id="rId6"/>
              </a:rPr>
              <a:t>22. 5. 2011, </a:t>
            </a:r>
            <a:r>
              <a:rPr lang="cs-CZ" dirty="0" smtClean="0">
                <a:hlinkClick r:id="rId6"/>
              </a:rPr>
              <a:t>11:35</a:t>
            </a:r>
            <a:r>
              <a:rPr lang="cs-CZ" dirty="0" smtClean="0"/>
              <a:t>[cit.2011-09-10].File:</a:t>
            </a:r>
            <a:r>
              <a:rPr lang="cs-CZ" dirty="0"/>
              <a:t>Kroměříž, Zámeček, pamětní </a:t>
            </a:r>
            <a:r>
              <a:rPr lang="cs-CZ" dirty="0" smtClean="0"/>
              <a:t>deska.</a:t>
            </a:r>
            <a:r>
              <a:rPr lang="cs-CZ" dirty="0" err="1" smtClean="0"/>
              <a:t>jpg.Dostupné</a:t>
            </a:r>
            <a:r>
              <a:rPr lang="cs-CZ" dirty="0" smtClean="0"/>
              <a:t> z WWW:&lt;http://commons.wikimedia.org/wiki/File:Krom%C4%9B%C5%99%C3%AD%C5%BE,_Z%C3%A1me%C4%8Dek,_pam%C4%9Btn%C3%AD_deska.jpg?uselang=cs&gt;.</a:t>
            </a:r>
            <a:endParaRPr lang="cs-CZ" dirty="0"/>
          </a:p>
          <a:p>
            <a:r>
              <a:rPr lang="cs-CZ" dirty="0" smtClean="0"/>
              <a:t>JANÍČEK,</a:t>
            </a:r>
            <a:r>
              <a:rPr lang="cs-CZ" dirty="0" err="1" smtClean="0"/>
              <a:t>Jiří.Http</a:t>
            </a:r>
            <a:r>
              <a:rPr lang="cs-CZ" dirty="0" smtClean="0"/>
              <a:t>://</a:t>
            </a:r>
            <a:r>
              <a:rPr lang="cs-CZ" dirty="0" err="1" smtClean="0"/>
              <a:t>cs.commons.wikipedia.org</a:t>
            </a:r>
            <a:r>
              <a:rPr lang="cs-CZ" dirty="0" smtClean="0"/>
              <a:t>[online].</a:t>
            </a:r>
            <a:r>
              <a:rPr lang="cs-CZ" dirty="0">
                <a:hlinkClick r:id="rId7"/>
              </a:rPr>
              <a:t> 19. 10. 2009, </a:t>
            </a:r>
            <a:r>
              <a:rPr lang="cs-CZ" dirty="0" smtClean="0">
                <a:hlinkClick r:id="rId7"/>
              </a:rPr>
              <a:t>14:25</a:t>
            </a:r>
            <a:r>
              <a:rPr lang="cs-CZ" dirty="0" smtClean="0"/>
              <a:t>[cit.2011-09-10].File:</a:t>
            </a:r>
            <a:r>
              <a:rPr lang="cs-CZ" dirty="0"/>
              <a:t>Kryl Kpt. </a:t>
            </a:r>
            <a:r>
              <a:rPr lang="cs-CZ" dirty="0" err="1" smtClean="0"/>
              <a:t>Jaroše</a:t>
            </a:r>
            <a:r>
              <a:rPr lang="cs-CZ" dirty="0" smtClean="0"/>
              <a:t>-detail.</a:t>
            </a:r>
            <a:r>
              <a:rPr lang="cs-CZ" dirty="0" err="1" smtClean="0"/>
              <a:t>jpg.Dostupné</a:t>
            </a:r>
            <a:r>
              <a:rPr lang="cs-CZ" dirty="0" smtClean="0"/>
              <a:t> z WWW:&lt;</a:t>
            </a:r>
            <a:r>
              <a:rPr lang="cs-CZ" dirty="0"/>
              <a:t>Kryl Kpt. </a:t>
            </a:r>
            <a:r>
              <a:rPr lang="cs-CZ" dirty="0" smtClean="0"/>
              <a:t>Jaroše-detail.</a:t>
            </a:r>
            <a:r>
              <a:rPr lang="cs-CZ" dirty="0" err="1" smtClean="0"/>
              <a:t>jpg</a:t>
            </a:r>
            <a:r>
              <a:rPr lang="cs-CZ" dirty="0" smtClean="0"/>
              <a:t>&gt;.</a:t>
            </a:r>
          </a:p>
          <a:p>
            <a:endParaRPr lang="cs-CZ" dirty="0" smtClean="0"/>
          </a:p>
          <a:p>
            <a:r>
              <a:rPr lang="cs-CZ" dirty="0" err="1" smtClean="0"/>
              <a:t>PERNAK.Http</a:t>
            </a:r>
            <a:r>
              <a:rPr lang="cs-CZ" dirty="0" smtClean="0"/>
              <a:t>://</a:t>
            </a:r>
            <a:r>
              <a:rPr lang="cs-CZ" dirty="0" err="1" smtClean="0"/>
              <a:t>cs.commons.wikipedia.org</a:t>
            </a:r>
            <a:r>
              <a:rPr lang="cs-CZ" dirty="0" smtClean="0"/>
              <a:t>[online].</a:t>
            </a:r>
            <a:r>
              <a:rPr lang="cs-CZ" b="1" dirty="0">
                <a:hlinkClick r:id="rId8"/>
              </a:rPr>
              <a:t> 1</a:t>
            </a:r>
            <a:r>
              <a:rPr lang="cs-CZ" dirty="0">
                <a:hlinkClick r:id="rId8"/>
              </a:rPr>
              <a:t>. 10. 2007, </a:t>
            </a:r>
            <a:r>
              <a:rPr lang="cs-CZ" dirty="0" smtClean="0">
                <a:hlinkClick r:id="rId8"/>
              </a:rPr>
              <a:t>10:15</a:t>
            </a:r>
            <a:r>
              <a:rPr lang="cs-CZ" dirty="0" smtClean="0"/>
              <a:t>[cit.2011-09-10].Fine:</a:t>
            </a:r>
            <a:r>
              <a:rPr lang="cs-CZ" dirty="0"/>
              <a:t>Pavel Josef </a:t>
            </a:r>
            <a:r>
              <a:rPr lang="cs-CZ" dirty="0" err="1" smtClean="0"/>
              <a:t>Vejvanovský.jpg.Dostupné</a:t>
            </a:r>
            <a:r>
              <a:rPr lang="cs-CZ" dirty="0" smtClean="0"/>
              <a:t> z WWW:&lt;</a:t>
            </a:r>
            <a:r>
              <a:rPr lang="cs-CZ" dirty="0" smtClean="0">
                <a:hlinkClick r:id="rId9"/>
              </a:rPr>
              <a:t>http://commons.wikimedia.org/wiki/File:Pavel_Josef_Vejvanovsk%C3%BD.jpg?uselang=cs</a:t>
            </a:r>
            <a:r>
              <a:rPr lang="cs-CZ" dirty="0"/>
              <a:t>&gt;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>
                <a:hlinkClick r:id="rId10"/>
              </a:rPr>
              <a:t/>
            </a:r>
            <a:br>
              <a:rPr lang="cs-CZ" dirty="0">
                <a:hlinkClick r:id="rId10"/>
              </a:rPr>
            </a:b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archiv.</a:t>
            </a:r>
            <a:r>
              <a:rPr lang="cs-CZ" dirty="0" err="1" smtClean="0">
                <a:hlinkClick r:id="rId10"/>
              </a:rPr>
              <a:t>ucl.cas.cz</a:t>
            </a:r>
            <a:r>
              <a:rPr lang="cs-CZ" dirty="0" smtClean="0">
                <a:hlinkClick r:id="rId10"/>
              </a:rPr>
              <a:t>/index.</a:t>
            </a:r>
            <a:r>
              <a:rPr lang="cs-CZ" dirty="0" err="1" smtClean="0">
                <a:hlinkClick r:id="rId10"/>
              </a:rPr>
              <a:t>php</a:t>
            </a:r>
            <a:r>
              <a:rPr lang="cs-CZ" dirty="0" smtClean="0">
                <a:hlinkClick r:id="rId10"/>
              </a:rPr>
              <a:t>?</a:t>
            </a:r>
            <a:r>
              <a:rPr lang="cs-CZ" dirty="0" err="1" smtClean="0">
                <a:hlinkClick r:id="rId10"/>
              </a:rPr>
              <a:t>path</a:t>
            </a:r>
            <a:r>
              <a:rPr lang="cs-CZ" dirty="0" smtClean="0">
                <a:hlinkClick r:id="rId10"/>
              </a:rPr>
              <a:t>=</a:t>
            </a:r>
            <a:r>
              <a:rPr lang="cs-CZ" dirty="0" err="1" smtClean="0">
                <a:hlinkClick r:id="rId10"/>
              </a:rPr>
              <a:t>RozAvn</a:t>
            </a:r>
            <a:r>
              <a:rPr lang="cs-CZ" dirty="0" smtClean="0">
                <a:hlinkClick r:id="rId10"/>
              </a:rPr>
              <a:t>/9.1933-1934/1/6.png</a:t>
            </a:r>
            <a:r>
              <a:rPr lang="cs-CZ" dirty="0" smtClean="0"/>
              <a:t>.Http://cs.wikipedia.org[online].</a:t>
            </a:r>
            <a:r>
              <a:rPr lang="cs-CZ" b="1" dirty="0">
                <a:hlinkClick r:id="rId11"/>
              </a:rPr>
              <a:t> </a:t>
            </a:r>
            <a:r>
              <a:rPr lang="cs-CZ" dirty="0">
                <a:hlinkClick r:id="rId11"/>
              </a:rPr>
              <a:t>18. 3. 2010, </a:t>
            </a:r>
            <a:r>
              <a:rPr lang="cs-CZ" dirty="0" smtClean="0">
                <a:hlinkClick r:id="rId11"/>
              </a:rPr>
              <a:t>17:29</a:t>
            </a:r>
            <a:r>
              <a:rPr lang="cs-CZ" dirty="0" smtClean="0"/>
              <a:t>[cit.2011-09-10].File:</a:t>
            </a:r>
            <a:r>
              <a:rPr lang="cs-CZ" dirty="0"/>
              <a:t>Max </a:t>
            </a:r>
            <a:r>
              <a:rPr lang="cs-CZ" dirty="0" err="1"/>
              <a:t>Svabinsky</a:t>
            </a:r>
            <a:r>
              <a:rPr lang="cs-CZ" dirty="0"/>
              <a:t> </a:t>
            </a:r>
            <a:r>
              <a:rPr lang="cs-CZ" dirty="0" smtClean="0"/>
              <a:t>1933.jpg.Dostupné z WWW:&lt;http://cs.wikipedia.org/wiki/Soubor:Max_Svabinsky_1933.jpg&gt;.</a:t>
            </a:r>
            <a:endParaRPr lang="cs-CZ" dirty="0"/>
          </a:p>
          <a:p>
            <a:r>
              <a:rPr lang="cs-CZ" dirty="0" err="1" smtClean="0"/>
              <a:t>Youtube.cz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89</TotalTime>
  <Words>178</Words>
  <Application>Microsoft Office PowerPoint</Application>
  <PresentationFormat>Předvádění na obrazovce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Shluk</vt:lpstr>
      <vt:lpstr>Prezentace</vt:lpstr>
      <vt:lpstr>Snímek 1</vt:lpstr>
      <vt:lpstr>Anotace</vt:lpstr>
      <vt:lpstr>Snímek 3</vt:lpstr>
      <vt:lpstr>Max Švabinský, malíř</vt:lpstr>
      <vt:lpstr>Snímek 5</vt:lpstr>
      <vt:lpstr>Snímek 6</vt:lpstr>
      <vt:lpstr>Ludvík Svoboda –prezident ČSSR, žil ve městě, je zde pochován</vt:lpstr>
      <vt:lpstr>Karel Kryl - zpěvák</vt:lpstr>
      <vt:lpstr>A další…</vt:lpstr>
      <vt:lpstr>Úkoly: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Dum</cp:lastModifiedBy>
  <cp:revision>63</cp:revision>
  <dcterms:created xsi:type="dcterms:W3CDTF">2013-02-05T15:52:29Z</dcterms:created>
  <dcterms:modified xsi:type="dcterms:W3CDTF">2013-10-07T13:02:53Z</dcterms:modified>
</cp:coreProperties>
</file>